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7"/>
  </p:notesMasterIdLst>
  <p:sldIdLst>
    <p:sldId id="256" r:id="rId3"/>
    <p:sldId id="345" r:id="rId4"/>
    <p:sldId id="271" r:id="rId5"/>
    <p:sldId id="278" r:id="rId6"/>
    <p:sldId id="277" r:id="rId7"/>
    <p:sldId id="320" r:id="rId8"/>
    <p:sldId id="279" r:id="rId9"/>
    <p:sldId id="340" r:id="rId10"/>
    <p:sldId id="280" r:id="rId11"/>
    <p:sldId id="323" r:id="rId12"/>
    <p:sldId id="322" r:id="rId13"/>
    <p:sldId id="325" r:id="rId14"/>
    <p:sldId id="324" r:id="rId15"/>
    <p:sldId id="326" r:id="rId16"/>
    <p:sldId id="288" r:id="rId17"/>
    <p:sldId id="321" r:id="rId18"/>
    <p:sldId id="341" r:id="rId19"/>
    <p:sldId id="327" r:id="rId20"/>
    <p:sldId id="328" r:id="rId21"/>
    <p:sldId id="329" r:id="rId22"/>
    <p:sldId id="330" r:id="rId23"/>
    <p:sldId id="331" r:id="rId24"/>
    <p:sldId id="332" r:id="rId25"/>
    <p:sldId id="343" r:id="rId26"/>
    <p:sldId id="339" r:id="rId27"/>
    <p:sldId id="342" r:id="rId28"/>
    <p:sldId id="333" r:id="rId29"/>
    <p:sldId id="334" r:id="rId30"/>
    <p:sldId id="335" r:id="rId31"/>
    <p:sldId id="336" r:id="rId32"/>
    <p:sldId id="337" r:id="rId33"/>
    <p:sldId id="338" r:id="rId34"/>
    <p:sldId id="344" r:id="rId35"/>
    <p:sldId id="292"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28BD5"/>
    <a:srgbClr val="0072BC"/>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114D5C-D3BA-43A5-A8E0-D1A0E5854D64}" v="132" dt="2019-10-21T19:49:20.981"/>
    <p1510:client id="{16167886-44BF-4599-A76B-52B18FEC96D0}" v="5" dt="2019-10-21T20:03:39.8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63" d="100"/>
          <a:sy n="63" d="100"/>
        </p:scale>
        <p:origin x="77" y="451"/>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microsoft.com/office/2016/11/relationships/changesInfo" Target="changesInfos/changesInfo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 Kayrish" userId="86b0ed96aac4a264" providerId="LiveId" clId="{11114D5C-D3BA-43A5-A8E0-D1A0E5854D64}"/>
    <pc:docChg chg="undo custSel addSld delSld modSld sldOrd">
      <pc:chgData name="Matt Kayrish" userId="86b0ed96aac4a264" providerId="LiveId" clId="{11114D5C-D3BA-43A5-A8E0-D1A0E5854D64}" dt="2019-10-21T19:50:52.589" v="9170" actId="27636"/>
      <pc:docMkLst>
        <pc:docMk/>
      </pc:docMkLst>
      <pc:sldChg chg="modSp">
        <pc:chgData name="Matt Kayrish" userId="86b0ed96aac4a264" providerId="LiveId" clId="{11114D5C-D3BA-43A5-A8E0-D1A0E5854D64}" dt="2019-10-19T03:30:19.598" v="2464" actId="20577"/>
        <pc:sldMkLst>
          <pc:docMk/>
          <pc:sldMk cId="1761281086" sldId="256"/>
        </pc:sldMkLst>
        <pc:spChg chg="mod">
          <ac:chgData name="Matt Kayrish" userId="86b0ed96aac4a264" providerId="LiveId" clId="{11114D5C-D3BA-43A5-A8E0-D1A0E5854D64}" dt="2019-10-19T03:30:19.598" v="2464" actId="20577"/>
          <ac:spMkLst>
            <pc:docMk/>
            <pc:sldMk cId="1761281086" sldId="256"/>
            <ac:spMk id="2" creationId="{00000000-0000-0000-0000-000000000000}"/>
          </ac:spMkLst>
        </pc:spChg>
      </pc:sldChg>
      <pc:sldChg chg="addSp delSp modSp">
        <pc:chgData name="Matt Kayrish" userId="86b0ed96aac4a264" providerId="LiveId" clId="{11114D5C-D3BA-43A5-A8E0-D1A0E5854D64}" dt="2019-10-20T16:57:24.260" v="3003" actId="1076"/>
        <pc:sldMkLst>
          <pc:docMk/>
          <pc:sldMk cId="3544896947" sldId="271"/>
        </pc:sldMkLst>
        <pc:spChg chg="mod">
          <ac:chgData name="Matt Kayrish" userId="86b0ed96aac4a264" providerId="LiveId" clId="{11114D5C-D3BA-43A5-A8E0-D1A0E5854D64}" dt="2019-10-20T16:57:12.362" v="3000" actId="20577"/>
          <ac:spMkLst>
            <pc:docMk/>
            <pc:sldMk cId="3544896947" sldId="271"/>
            <ac:spMk id="2" creationId="{00000000-0000-0000-0000-000000000000}"/>
          </ac:spMkLst>
        </pc:spChg>
        <pc:spChg chg="del">
          <ac:chgData name="Matt Kayrish" userId="86b0ed96aac4a264" providerId="LiveId" clId="{11114D5C-D3BA-43A5-A8E0-D1A0E5854D64}" dt="2019-10-14T09:53:00.228" v="49" actId="478"/>
          <ac:spMkLst>
            <pc:docMk/>
            <pc:sldMk cId="3544896947" sldId="271"/>
            <ac:spMk id="3" creationId="{A2791B71-414D-4600-B642-1D9A45E09800}"/>
          </ac:spMkLst>
        </pc:spChg>
        <pc:spChg chg="add del mod">
          <ac:chgData name="Matt Kayrish" userId="86b0ed96aac4a264" providerId="LiveId" clId="{11114D5C-D3BA-43A5-A8E0-D1A0E5854D64}" dt="2019-10-14T09:53:05.252" v="50" actId="478"/>
          <ac:spMkLst>
            <pc:docMk/>
            <pc:sldMk cId="3544896947" sldId="271"/>
            <ac:spMk id="6" creationId="{9347E2C8-C181-4052-B56E-207A27E8FC7E}"/>
          </ac:spMkLst>
        </pc:spChg>
        <pc:spChg chg="del mod">
          <ac:chgData name="Matt Kayrish" userId="86b0ed96aac4a264" providerId="LiveId" clId="{11114D5C-D3BA-43A5-A8E0-D1A0E5854D64}" dt="2019-10-20T16:56:58.616" v="2992" actId="478"/>
          <ac:spMkLst>
            <pc:docMk/>
            <pc:sldMk cId="3544896947" sldId="271"/>
            <ac:spMk id="9" creationId="{770E1E80-CD76-4E18-BBC4-7B64CE28BE9B}"/>
          </ac:spMkLst>
        </pc:spChg>
        <pc:spChg chg="del mod">
          <ac:chgData name="Matt Kayrish" userId="86b0ed96aac4a264" providerId="LiveId" clId="{11114D5C-D3BA-43A5-A8E0-D1A0E5854D64}" dt="2019-10-20T16:56:58.616" v="2992" actId="478"/>
          <ac:spMkLst>
            <pc:docMk/>
            <pc:sldMk cId="3544896947" sldId="271"/>
            <ac:spMk id="10" creationId="{3BE593F7-3DE2-42D0-B224-1C682EF54B07}"/>
          </ac:spMkLst>
        </pc:spChg>
        <pc:spChg chg="add del mod">
          <ac:chgData name="Matt Kayrish" userId="86b0ed96aac4a264" providerId="LiveId" clId="{11114D5C-D3BA-43A5-A8E0-D1A0E5854D64}" dt="2019-10-20T16:57:16.698" v="3001" actId="478"/>
          <ac:spMkLst>
            <pc:docMk/>
            <pc:sldMk cId="3544896947" sldId="271"/>
            <ac:spMk id="12" creationId="{E02B8AE8-F12D-4980-9AE7-C78786C52914}"/>
          </ac:spMkLst>
        </pc:spChg>
        <pc:picChg chg="del mod">
          <ac:chgData name="Matt Kayrish" userId="86b0ed96aac4a264" providerId="LiveId" clId="{11114D5C-D3BA-43A5-A8E0-D1A0E5854D64}" dt="2019-10-20T16:56:58.616" v="2992" actId="478"/>
          <ac:picMkLst>
            <pc:docMk/>
            <pc:sldMk cId="3544896947" sldId="271"/>
            <ac:picMk id="5" creationId="{937E785C-9CAD-4B7B-8D9A-23A596F50FEC}"/>
          </ac:picMkLst>
        </pc:picChg>
        <pc:picChg chg="del mod">
          <ac:chgData name="Matt Kayrish" userId="86b0ed96aac4a264" providerId="LiveId" clId="{11114D5C-D3BA-43A5-A8E0-D1A0E5854D64}" dt="2019-10-20T16:56:58.616" v="2992" actId="478"/>
          <ac:picMkLst>
            <pc:docMk/>
            <pc:sldMk cId="3544896947" sldId="271"/>
            <ac:picMk id="7" creationId="{3D5A29E1-F622-402E-926A-FDD0250385AF}"/>
          </ac:picMkLst>
        </pc:picChg>
        <pc:picChg chg="add mod">
          <ac:chgData name="Matt Kayrish" userId="86b0ed96aac4a264" providerId="LiveId" clId="{11114D5C-D3BA-43A5-A8E0-D1A0E5854D64}" dt="2019-10-20T16:57:24.260" v="3003" actId="1076"/>
          <ac:picMkLst>
            <pc:docMk/>
            <pc:sldMk cId="3544896947" sldId="271"/>
            <ac:picMk id="11" creationId="{29138C54-70E8-4FA8-9FA0-1A45A530A1B0}"/>
          </ac:picMkLst>
        </pc:picChg>
      </pc:sldChg>
      <pc:sldChg chg="delSp modSp">
        <pc:chgData name="Matt Kayrish" userId="86b0ed96aac4a264" providerId="LiveId" clId="{11114D5C-D3BA-43A5-A8E0-D1A0E5854D64}" dt="2019-10-17T09:18:19.037" v="1668" actId="6549"/>
        <pc:sldMkLst>
          <pc:docMk/>
          <pc:sldMk cId="3493553992" sldId="277"/>
        </pc:sldMkLst>
        <pc:spChg chg="mod">
          <ac:chgData name="Matt Kayrish" userId="86b0ed96aac4a264" providerId="LiveId" clId="{11114D5C-D3BA-43A5-A8E0-D1A0E5854D64}" dt="2019-10-17T09:18:19.037" v="1668" actId="6549"/>
          <ac:spMkLst>
            <pc:docMk/>
            <pc:sldMk cId="3493553992" sldId="277"/>
            <ac:spMk id="2" creationId="{00000000-0000-0000-0000-000000000000}"/>
          </ac:spMkLst>
        </pc:spChg>
        <pc:spChg chg="mod">
          <ac:chgData name="Matt Kayrish" userId="86b0ed96aac4a264" providerId="LiveId" clId="{11114D5C-D3BA-43A5-A8E0-D1A0E5854D64}" dt="2019-10-17T01:42:26.956" v="1077" actId="6549"/>
          <ac:spMkLst>
            <pc:docMk/>
            <pc:sldMk cId="3493553992" sldId="277"/>
            <ac:spMk id="3" creationId="{A2791B71-414D-4600-B642-1D9A45E09800}"/>
          </ac:spMkLst>
        </pc:spChg>
        <pc:spChg chg="del mod">
          <ac:chgData name="Matt Kayrish" userId="86b0ed96aac4a264" providerId="LiveId" clId="{11114D5C-D3BA-43A5-A8E0-D1A0E5854D64}" dt="2019-10-17T01:40:10.032" v="943" actId="478"/>
          <ac:spMkLst>
            <pc:docMk/>
            <pc:sldMk cId="3493553992" sldId="277"/>
            <ac:spMk id="6" creationId="{CE06E048-3B56-46DF-9B46-949A2FC086FC}"/>
          </ac:spMkLst>
        </pc:spChg>
        <pc:picChg chg="del">
          <ac:chgData name="Matt Kayrish" userId="86b0ed96aac4a264" providerId="LiveId" clId="{11114D5C-D3BA-43A5-A8E0-D1A0E5854D64}" dt="2019-10-17T01:39:35.934" v="862" actId="478"/>
          <ac:picMkLst>
            <pc:docMk/>
            <pc:sldMk cId="3493553992" sldId="277"/>
            <ac:picMk id="4" creationId="{606C021C-4ADE-4B61-91AA-1872AECDAB5F}"/>
          </ac:picMkLst>
        </pc:picChg>
      </pc:sldChg>
      <pc:sldChg chg="addSp delSp modSp">
        <pc:chgData name="Matt Kayrish" userId="86b0ed96aac4a264" providerId="LiveId" clId="{11114D5C-D3BA-43A5-A8E0-D1A0E5854D64}" dt="2019-10-17T09:17:46.883" v="1620" actId="20577"/>
        <pc:sldMkLst>
          <pc:docMk/>
          <pc:sldMk cId="1198691576" sldId="278"/>
        </pc:sldMkLst>
        <pc:spChg chg="mod">
          <ac:chgData name="Matt Kayrish" userId="86b0ed96aac4a264" providerId="LiveId" clId="{11114D5C-D3BA-43A5-A8E0-D1A0E5854D64}" dt="2019-10-14T12:22:32.966" v="629" actId="6549"/>
          <ac:spMkLst>
            <pc:docMk/>
            <pc:sldMk cId="1198691576" sldId="278"/>
            <ac:spMk id="2" creationId="{00000000-0000-0000-0000-000000000000}"/>
          </ac:spMkLst>
        </pc:spChg>
        <pc:spChg chg="mod">
          <ac:chgData name="Matt Kayrish" userId="86b0ed96aac4a264" providerId="LiveId" clId="{11114D5C-D3BA-43A5-A8E0-D1A0E5854D64}" dt="2019-10-17T09:17:46.883" v="1620" actId="20577"/>
          <ac:spMkLst>
            <pc:docMk/>
            <pc:sldMk cId="1198691576" sldId="278"/>
            <ac:spMk id="3" creationId="{A2791B71-414D-4600-B642-1D9A45E09800}"/>
          </ac:spMkLst>
        </pc:spChg>
        <pc:spChg chg="del">
          <ac:chgData name="Matt Kayrish" userId="86b0ed96aac4a264" providerId="LiveId" clId="{11114D5C-D3BA-43A5-A8E0-D1A0E5854D64}" dt="2019-10-14T09:57:46.933" v="603" actId="478"/>
          <ac:spMkLst>
            <pc:docMk/>
            <pc:sldMk cId="1198691576" sldId="278"/>
            <ac:spMk id="4" creationId="{D48ABBFC-BE4F-48DB-9D5A-505B2519DDAB}"/>
          </ac:spMkLst>
        </pc:spChg>
        <pc:picChg chg="add mod">
          <ac:chgData name="Matt Kayrish" userId="86b0ed96aac4a264" providerId="LiveId" clId="{11114D5C-D3BA-43A5-A8E0-D1A0E5854D64}" dt="2019-10-17T09:15:38.328" v="1586" actId="1076"/>
          <ac:picMkLst>
            <pc:docMk/>
            <pc:sldMk cId="1198691576" sldId="278"/>
            <ac:picMk id="4" creationId="{0A22361D-E501-4FAD-8FAB-15886A960A8F}"/>
          </ac:picMkLst>
        </pc:picChg>
        <pc:picChg chg="add mod">
          <ac:chgData name="Matt Kayrish" userId="86b0ed96aac4a264" providerId="LiveId" clId="{11114D5C-D3BA-43A5-A8E0-D1A0E5854D64}" dt="2019-10-17T09:16:38.308" v="1590" actId="14100"/>
          <ac:picMkLst>
            <pc:docMk/>
            <pc:sldMk cId="1198691576" sldId="278"/>
            <ac:picMk id="5" creationId="{CCBF3F25-F5E9-46E1-A02C-FE6BDD22B8A5}"/>
          </ac:picMkLst>
        </pc:picChg>
        <pc:picChg chg="del">
          <ac:chgData name="Matt Kayrish" userId="86b0ed96aac4a264" providerId="LiveId" clId="{11114D5C-D3BA-43A5-A8E0-D1A0E5854D64}" dt="2019-10-14T09:57:41.575" v="602" actId="478"/>
          <ac:picMkLst>
            <pc:docMk/>
            <pc:sldMk cId="1198691576" sldId="278"/>
            <ac:picMk id="5" creationId="{E46120B5-CDC6-4DC4-88B6-5C355C8DD536}"/>
          </ac:picMkLst>
        </pc:picChg>
        <pc:picChg chg="add mod ord">
          <ac:chgData name="Matt Kayrish" userId="86b0ed96aac4a264" providerId="LiveId" clId="{11114D5C-D3BA-43A5-A8E0-D1A0E5854D64}" dt="2019-10-17T09:17:27.340" v="1615" actId="167"/>
          <ac:picMkLst>
            <pc:docMk/>
            <pc:sldMk cId="1198691576" sldId="278"/>
            <ac:picMk id="6" creationId="{AC8C69CF-FA35-4641-8FF3-B3079F9331EB}"/>
          </ac:picMkLst>
        </pc:picChg>
        <pc:picChg chg="del">
          <ac:chgData name="Matt Kayrish" userId="86b0ed96aac4a264" providerId="LiveId" clId="{11114D5C-D3BA-43A5-A8E0-D1A0E5854D64}" dt="2019-10-14T09:57:48.660" v="604" actId="478"/>
          <ac:picMkLst>
            <pc:docMk/>
            <pc:sldMk cId="1198691576" sldId="278"/>
            <ac:picMk id="6" creationId="{FDB2F8A6-9321-4289-A43B-6737ABA117F3}"/>
          </ac:picMkLst>
        </pc:picChg>
        <pc:picChg chg="add del mod">
          <ac:chgData name="Matt Kayrish" userId="86b0ed96aac4a264" providerId="LiveId" clId="{11114D5C-D3BA-43A5-A8E0-D1A0E5854D64}" dt="2019-10-17T09:14:58.234" v="1582" actId="478"/>
          <ac:picMkLst>
            <pc:docMk/>
            <pc:sldMk cId="1198691576" sldId="278"/>
            <ac:picMk id="7" creationId="{CC7F6C1F-F421-4C69-A31F-10E86564D89B}"/>
          </ac:picMkLst>
        </pc:picChg>
        <pc:picChg chg="add del mod">
          <ac:chgData name="Matt Kayrish" userId="86b0ed96aac4a264" providerId="LiveId" clId="{11114D5C-D3BA-43A5-A8E0-D1A0E5854D64}" dt="2019-10-17T09:14:59.708" v="1583" actId="478"/>
          <ac:picMkLst>
            <pc:docMk/>
            <pc:sldMk cId="1198691576" sldId="278"/>
            <ac:picMk id="8" creationId="{59B5546C-E4F1-4243-AC12-02E518DAF6DC}"/>
          </ac:picMkLst>
        </pc:picChg>
      </pc:sldChg>
      <pc:sldChg chg="addSp delSp modSp ord">
        <pc:chgData name="Matt Kayrish" userId="86b0ed96aac4a264" providerId="LiveId" clId="{11114D5C-D3BA-43A5-A8E0-D1A0E5854D64}" dt="2019-10-19T03:48:03.585" v="2768" actId="1076"/>
        <pc:sldMkLst>
          <pc:docMk/>
          <pc:sldMk cId="2181012256" sldId="279"/>
        </pc:sldMkLst>
        <pc:spChg chg="mod">
          <ac:chgData name="Matt Kayrish" userId="86b0ed96aac4a264" providerId="LiveId" clId="{11114D5C-D3BA-43A5-A8E0-D1A0E5854D64}" dt="2019-10-14T12:22:50.296" v="654" actId="313"/>
          <ac:spMkLst>
            <pc:docMk/>
            <pc:sldMk cId="2181012256" sldId="279"/>
            <ac:spMk id="2" creationId="{00000000-0000-0000-0000-000000000000}"/>
          </ac:spMkLst>
        </pc:spChg>
        <pc:spChg chg="del">
          <ac:chgData name="Matt Kayrish" userId="86b0ed96aac4a264" providerId="LiveId" clId="{11114D5C-D3BA-43A5-A8E0-D1A0E5854D64}" dt="2019-10-14T12:23:35.452" v="660" actId="478"/>
          <ac:spMkLst>
            <pc:docMk/>
            <pc:sldMk cId="2181012256" sldId="279"/>
            <ac:spMk id="3" creationId="{A2791B71-414D-4600-B642-1D9A45E09800}"/>
          </ac:spMkLst>
        </pc:spChg>
        <pc:spChg chg="del">
          <ac:chgData name="Matt Kayrish" userId="86b0ed96aac4a264" providerId="LiveId" clId="{11114D5C-D3BA-43A5-A8E0-D1A0E5854D64}" dt="2019-10-14T12:22:15.064" v="613" actId="478"/>
          <ac:spMkLst>
            <pc:docMk/>
            <pc:sldMk cId="2181012256" sldId="279"/>
            <ac:spMk id="4" creationId="{D48ABBFC-BE4F-48DB-9D5A-505B2519DDAB}"/>
          </ac:spMkLst>
        </pc:spChg>
        <pc:spChg chg="add del mod">
          <ac:chgData name="Matt Kayrish" userId="86b0ed96aac4a264" providerId="LiveId" clId="{11114D5C-D3BA-43A5-A8E0-D1A0E5854D64}" dt="2019-10-14T12:23:38.456" v="661" actId="478"/>
          <ac:spMkLst>
            <pc:docMk/>
            <pc:sldMk cId="2181012256" sldId="279"/>
            <ac:spMk id="9" creationId="{F21DB368-4E6F-41BB-BF67-39881C5A8567}"/>
          </ac:spMkLst>
        </pc:spChg>
        <pc:picChg chg="add del mod">
          <ac:chgData name="Matt Kayrish" userId="86b0ed96aac4a264" providerId="LiveId" clId="{11114D5C-D3BA-43A5-A8E0-D1A0E5854D64}" dt="2019-10-19T03:47:55.170" v="2764" actId="478"/>
          <ac:picMkLst>
            <pc:docMk/>
            <pc:sldMk cId="2181012256" sldId="279"/>
            <ac:picMk id="3" creationId="{BA8EBC69-561F-4354-9D10-BA91417BF07A}"/>
          </ac:picMkLst>
        </pc:picChg>
        <pc:picChg chg="add mod">
          <ac:chgData name="Matt Kayrish" userId="86b0ed96aac4a264" providerId="LiveId" clId="{11114D5C-D3BA-43A5-A8E0-D1A0E5854D64}" dt="2019-10-19T03:48:03.585" v="2768" actId="1076"/>
          <ac:picMkLst>
            <pc:docMk/>
            <pc:sldMk cId="2181012256" sldId="279"/>
            <ac:picMk id="4" creationId="{9958F1F0-0BAE-4A52-8A88-5F408DEBF244}"/>
          </ac:picMkLst>
        </pc:picChg>
        <pc:picChg chg="del">
          <ac:chgData name="Matt Kayrish" userId="86b0ed96aac4a264" providerId="LiveId" clId="{11114D5C-D3BA-43A5-A8E0-D1A0E5854D64}" dt="2019-10-14T12:22:16.740" v="614" actId="478"/>
          <ac:picMkLst>
            <pc:docMk/>
            <pc:sldMk cId="2181012256" sldId="279"/>
            <ac:picMk id="5" creationId="{E46120B5-CDC6-4DC4-88B6-5C355C8DD536}"/>
          </ac:picMkLst>
        </pc:picChg>
        <pc:picChg chg="add del mod">
          <ac:chgData name="Matt Kayrish" userId="86b0ed96aac4a264" providerId="LiveId" clId="{11114D5C-D3BA-43A5-A8E0-D1A0E5854D64}" dt="2019-10-19T03:41:13.663" v="2739" actId="478"/>
          <ac:picMkLst>
            <pc:docMk/>
            <pc:sldMk cId="2181012256" sldId="279"/>
            <ac:picMk id="6" creationId="{39783CFE-8D44-46DA-8504-55846B719960}"/>
          </ac:picMkLst>
        </pc:picChg>
        <pc:picChg chg="del">
          <ac:chgData name="Matt Kayrish" userId="86b0ed96aac4a264" providerId="LiveId" clId="{11114D5C-D3BA-43A5-A8E0-D1A0E5854D64}" dt="2019-10-14T12:22:17.405" v="615" actId="478"/>
          <ac:picMkLst>
            <pc:docMk/>
            <pc:sldMk cId="2181012256" sldId="279"/>
            <ac:picMk id="8" creationId="{4762FDB7-6A3C-4C1E-ACA1-997BA19D1D60}"/>
          </ac:picMkLst>
        </pc:picChg>
      </pc:sldChg>
      <pc:sldChg chg="addSp delSp modSp">
        <pc:chgData name="Matt Kayrish" userId="86b0ed96aac4a264" providerId="LiveId" clId="{11114D5C-D3BA-43A5-A8E0-D1A0E5854D64}" dt="2019-10-21T02:03:48.819" v="3015" actId="20577"/>
        <pc:sldMkLst>
          <pc:docMk/>
          <pc:sldMk cId="995246231" sldId="280"/>
        </pc:sldMkLst>
        <pc:spChg chg="mod">
          <ac:chgData name="Matt Kayrish" userId="86b0ed96aac4a264" providerId="LiveId" clId="{11114D5C-D3BA-43A5-A8E0-D1A0E5854D64}" dt="2019-10-19T03:35:04.933" v="2472" actId="20577"/>
          <ac:spMkLst>
            <pc:docMk/>
            <pc:sldMk cId="995246231" sldId="280"/>
            <ac:spMk id="2" creationId="{00000000-0000-0000-0000-000000000000}"/>
          </ac:spMkLst>
        </pc:spChg>
        <pc:spChg chg="add mod">
          <ac:chgData name="Matt Kayrish" userId="86b0ed96aac4a264" providerId="LiveId" clId="{11114D5C-D3BA-43A5-A8E0-D1A0E5854D64}" dt="2019-10-21T02:03:48.819" v="3015" actId="20577"/>
          <ac:spMkLst>
            <pc:docMk/>
            <pc:sldMk cId="995246231" sldId="280"/>
            <ac:spMk id="3" creationId="{589C62E4-6F3F-4D61-8368-D12269E79D3A}"/>
          </ac:spMkLst>
        </pc:spChg>
        <pc:spChg chg="del">
          <ac:chgData name="Matt Kayrish" userId="86b0ed96aac4a264" providerId="LiveId" clId="{11114D5C-D3BA-43A5-A8E0-D1A0E5854D64}" dt="2019-10-17T09:22:41.258" v="1848" actId="478"/>
          <ac:spMkLst>
            <pc:docMk/>
            <pc:sldMk cId="995246231" sldId="280"/>
            <ac:spMk id="9" creationId="{76AB793F-DCFE-40C3-BF8D-EB23CF947490}"/>
          </ac:spMkLst>
        </pc:spChg>
        <pc:spChg chg="del">
          <ac:chgData name="Matt Kayrish" userId="86b0ed96aac4a264" providerId="LiveId" clId="{11114D5C-D3BA-43A5-A8E0-D1A0E5854D64}" dt="2019-10-17T09:22:41.258" v="1848" actId="478"/>
          <ac:spMkLst>
            <pc:docMk/>
            <pc:sldMk cId="995246231" sldId="280"/>
            <ac:spMk id="10" creationId="{A6463780-3E08-43C4-868A-B2A8D0D7E4DE}"/>
          </ac:spMkLst>
        </pc:spChg>
        <pc:spChg chg="del">
          <ac:chgData name="Matt Kayrish" userId="86b0ed96aac4a264" providerId="LiveId" clId="{11114D5C-D3BA-43A5-A8E0-D1A0E5854D64}" dt="2019-10-17T09:22:41.258" v="1848" actId="478"/>
          <ac:spMkLst>
            <pc:docMk/>
            <pc:sldMk cId="995246231" sldId="280"/>
            <ac:spMk id="11" creationId="{C77C72CC-DD41-4360-8C83-AC76B5FAE5E8}"/>
          </ac:spMkLst>
        </pc:spChg>
        <pc:spChg chg="del">
          <ac:chgData name="Matt Kayrish" userId="86b0ed96aac4a264" providerId="LiveId" clId="{11114D5C-D3BA-43A5-A8E0-D1A0E5854D64}" dt="2019-10-17T09:22:41.258" v="1848" actId="478"/>
          <ac:spMkLst>
            <pc:docMk/>
            <pc:sldMk cId="995246231" sldId="280"/>
            <ac:spMk id="12" creationId="{2CF42A3F-10A6-4C31-8F62-E508C7D2669B}"/>
          </ac:spMkLst>
        </pc:spChg>
        <pc:spChg chg="del">
          <ac:chgData name="Matt Kayrish" userId="86b0ed96aac4a264" providerId="LiveId" clId="{11114D5C-D3BA-43A5-A8E0-D1A0E5854D64}" dt="2019-10-17T09:22:41.258" v="1848" actId="478"/>
          <ac:spMkLst>
            <pc:docMk/>
            <pc:sldMk cId="995246231" sldId="280"/>
            <ac:spMk id="13" creationId="{D2DEE306-3C3E-4585-A9F0-9F1441B40801}"/>
          </ac:spMkLst>
        </pc:spChg>
        <pc:spChg chg="del">
          <ac:chgData name="Matt Kayrish" userId="86b0ed96aac4a264" providerId="LiveId" clId="{11114D5C-D3BA-43A5-A8E0-D1A0E5854D64}" dt="2019-10-17T09:22:41.258" v="1848" actId="478"/>
          <ac:spMkLst>
            <pc:docMk/>
            <pc:sldMk cId="995246231" sldId="280"/>
            <ac:spMk id="15" creationId="{F920C7BE-BCE1-46A0-8FB1-79A2FE9D5132}"/>
          </ac:spMkLst>
        </pc:spChg>
        <pc:picChg chg="del">
          <ac:chgData name="Matt Kayrish" userId="86b0ed96aac4a264" providerId="LiveId" clId="{11114D5C-D3BA-43A5-A8E0-D1A0E5854D64}" dt="2019-10-17T09:22:36.032" v="1847" actId="478"/>
          <ac:picMkLst>
            <pc:docMk/>
            <pc:sldMk cId="995246231" sldId="280"/>
            <ac:picMk id="3" creationId="{C3CBDAF8-FAC6-44E4-BCE7-D645959777EF}"/>
          </ac:picMkLst>
        </pc:picChg>
        <pc:picChg chg="add del mod">
          <ac:chgData name="Matt Kayrish" userId="86b0ed96aac4a264" providerId="LiveId" clId="{11114D5C-D3BA-43A5-A8E0-D1A0E5854D64}" dt="2019-10-21T02:03:39.202" v="3010" actId="478"/>
          <ac:picMkLst>
            <pc:docMk/>
            <pc:sldMk cId="995246231" sldId="280"/>
            <ac:picMk id="4" creationId="{193B779E-D68B-4DE9-A9A4-92825D34506B}"/>
          </ac:picMkLst>
        </pc:picChg>
        <pc:picChg chg="add mod">
          <ac:chgData name="Matt Kayrish" userId="86b0ed96aac4a264" providerId="LiveId" clId="{11114D5C-D3BA-43A5-A8E0-D1A0E5854D64}" dt="2019-10-21T02:03:45.838" v="3013" actId="14100"/>
          <ac:picMkLst>
            <pc:docMk/>
            <pc:sldMk cId="995246231" sldId="280"/>
            <ac:picMk id="5" creationId="{24BB82D4-DC4F-4A44-AE6E-07FD2C01636A}"/>
          </ac:picMkLst>
        </pc:picChg>
        <pc:picChg chg="del">
          <ac:chgData name="Matt Kayrish" userId="86b0ed96aac4a264" providerId="LiveId" clId="{11114D5C-D3BA-43A5-A8E0-D1A0E5854D64}" dt="2019-10-17T09:22:41.258" v="1848" actId="478"/>
          <ac:picMkLst>
            <pc:docMk/>
            <pc:sldMk cId="995246231" sldId="280"/>
            <ac:picMk id="5" creationId="{4FBC8E35-67B3-4B74-891F-73C0C6BFB958}"/>
          </ac:picMkLst>
        </pc:picChg>
        <pc:cxnChg chg="del mod">
          <ac:chgData name="Matt Kayrish" userId="86b0ed96aac4a264" providerId="LiveId" clId="{11114D5C-D3BA-43A5-A8E0-D1A0E5854D64}" dt="2019-10-17T09:22:41.258" v="1848" actId="478"/>
          <ac:cxnSpMkLst>
            <pc:docMk/>
            <pc:sldMk cId="995246231" sldId="280"/>
            <ac:cxnSpMk id="14" creationId="{5EFFC1F4-D29C-4866-AF4A-2C62349690D9}"/>
          </ac:cxnSpMkLst>
        </pc:cxnChg>
      </pc:sldChg>
      <pc:sldChg chg="del">
        <pc:chgData name="Matt Kayrish" userId="86b0ed96aac4a264" providerId="LiveId" clId="{11114D5C-D3BA-43A5-A8E0-D1A0E5854D64}" dt="2019-10-21T02:34:55.409" v="3076" actId="47"/>
        <pc:sldMkLst>
          <pc:docMk/>
          <pc:sldMk cId="417898823" sldId="281"/>
        </pc:sldMkLst>
      </pc:sldChg>
      <pc:sldChg chg="del">
        <pc:chgData name="Matt Kayrish" userId="86b0ed96aac4a264" providerId="LiveId" clId="{11114D5C-D3BA-43A5-A8E0-D1A0E5854D64}" dt="2019-10-21T02:34:55.409" v="3076" actId="47"/>
        <pc:sldMkLst>
          <pc:docMk/>
          <pc:sldMk cId="1972987240" sldId="282"/>
        </pc:sldMkLst>
      </pc:sldChg>
      <pc:sldChg chg="del">
        <pc:chgData name="Matt Kayrish" userId="86b0ed96aac4a264" providerId="LiveId" clId="{11114D5C-D3BA-43A5-A8E0-D1A0E5854D64}" dt="2019-10-21T02:34:55.409" v="3076" actId="47"/>
        <pc:sldMkLst>
          <pc:docMk/>
          <pc:sldMk cId="3250714076" sldId="283"/>
        </pc:sldMkLst>
      </pc:sldChg>
      <pc:sldChg chg="del">
        <pc:chgData name="Matt Kayrish" userId="86b0ed96aac4a264" providerId="LiveId" clId="{11114D5C-D3BA-43A5-A8E0-D1A0E5854D64}" dt="2019-10-21T02:34:55.409" v="3076" actId="47"/>
        <pc:sldMkLst>
          <pc:docMk/>
          <pc:sldMk cId="1882679033" sldId="284"/>
        </pc:sldMkLst>
      </pc:sldChg>
      <pc:sldChg chg="del">
        <pc:chgData name="Matt Kayrish" userId="86b0ed96aac4a264" providerId="LiveId" clId="{11114D5C-D3BA-43A5-A8E0-D1A0E5854D64}" dt="2019-10-21T02:34:55.409" v="3076" actId="47"/>
        <pc:sldMkLst>
          <pc:docMk/>
          <pc:sldMk cId="3324547974" sldId="285"/>
        </pc:sldMkLst>
      </pc:sldChg>
      <pc:sldChg chg="del">
        <pc:chgData name="Matt Kayrish" userId="86b0ed96aac4a264" providerId="LiveId" clId="{11114D5C-D3BA-43A5-A8E0-D1A0E5854D64}" dt="2019-10-21T02:34:55.409" v="3076" actId="47"/>
        <pc:sldMkLst>
          <pc:docMk/>
          <pc:sldMk cId="891346541" sldId="286"/>
        </pc:sldMkLst>
      </pc:sldChg>
      <pc:sldChg chg="del">
        <pc:chgData name="Matt Kayrish" userId="86b0ed96aac4a264" providerId="LiveId" clId="{11114D5C-D3BA-43A5-A8E0-D1A0E5854D64}" dt="2019-10-21T02:34:55.409" v="3076" actId="47"/>
        <pc:sldMkLst>
          <pc:docMk/>
          <pc:sldMk cId="1748258805" sldId="287"/>
        </pc:sldMkLst>
      </pc:sldChg>
      <pc:sldChg chg="modSp ord">
        <pc:chgData name="Matt Kayrish" userId="86b0ed96aac4a264" providerId="LiveId" clId="{11114D5C-D3BA-43A5-A8E0-D1A0E5854D64}" dt="2019-10-21T19:39:29.531" v="6454" actId="20577"/>
        <pc:sldMkLst>
          <pc:docMk/>
          <pc:sldMk cId="2270582436" sldId="288"/>
        </pc:sldMkLst>
        <pc:spChg chg="mod">
          <ac:chgData name="Matt Kayrish" userId="86b0ed96aac4a264" providerId="LiveId" clId="{11114D5C-D3BA-43A5-A8E0-D1A0E5854D64}" dt="2019-10-21T19:27:37.560" v="5076" actId="20577"/>
          <ac:spMkLst>
            <pc:docMk/>
            <pc:sldMk cId="2270582436" sldId="288"/>
            <ac:spMk id="2" creationId="{C1189814-5D8C-40EA-A87F-6EA6ADEC478D}"/>
          </ac:spMkLst>
        </pc:spChg>
        <pc:spChg chg="mod">
          <ac:chgData name="Matt Kayrish" userId="86b0ed96aac4a264" providerId="LiveId" clId="{11114D5C-D3BA-43A5-A8E0-D1A0E5854D64}" dt="2019-10-21T19:39:29.531" v="6454" actId="20577"/>
          <ac:spMkLst>
            <pc:docMk/>
            <pc:sldMk cId="2270582436" sldId="288"/>
            <ac:spMk id="3" creationId="{61A9B9E5-F0EF-40C3-88FA-FF8BBC0078AC}"/>
          </ac:spMkLst>
        </pc:spChg>
      </pc:sldChg>
      <pc:sldChg chg="del">
        <pc:chgData name="Matt Kayrish" userId="86b0ed96aac4a264" providerId="LiveId" clId="{11114D5C-D3BA-43A5-A8E0-D1A0E5854D64}" dt="2019-10-21T19:46:38.932" v="7693" actId="47"/>
        <pc:sldMkLst>
          <pc:docMk/>
          <pc:sldMk cId="3467996229" sldId="289"/>
        </pc:sldMkLst>
      </pc:sldChg>
      <pc:sldChg chg="del">
        <pc:chgData name="Matt Kayrish" userId="86b0ed96aac4a264" providerId="LiveId" clId="{11114D5C-D3BA-43A5-A8E0-D1A0E5854D64}" dt="2019-10-21T19:46:42.776" v="7694" actId="47"/>
        <pc:sldMkLst>
          <pc:docMk/>
          <pc:sldMk cId="3961941949" sldId="290"/>
        </pc:sldMkLst>
      </pc:sldChg>
      <pc:sldChg chg="del">
        <pc:chgData name="Matt Kayrish" userId="86b0ed96aac4a264" providerId="LiveId" clId="{11114D5C-D3BA-43A5-A8E0-D1A0E5854D64}" dt="2019-10-21T19:46:43.496" v="7695" actId="47"/>
        <pc:sldMkLst>
          <pc:docMk/>
          <pc:sldMk cId="2248572788" sldId="291"/>
        </pc:sldMkLst>
      </pc:sldChg>
      <pc:sldChg chg="addSp modSp">
        <pc:chgData name="Matt Kayrish" userId="86b0ed96aac4a264" providerId="LiveId" clId="{11114D5C-D3BA-43A5-A8E0-D1A0E5854D64}" dt="2019-10-21T19:50:52.589" v="9170" actId="27636"/>
        <pc:sldMkLst>
          <pc:docMk/>
          <pc:sldMk cId="3655925547" sldId="292"/>
        </pc:sldMkLst>
        <pc:spChg chg="mod">
          <ac:chgData name="Matt Kayrish" userId="86b0ed96aac4a264" providerId="LiveId" clId="{11114D5C-D3BA-43A5-A8E0-D1A0E5854D64}" dt="2019-10-21T19:46:51.685" v="7715" actId="6549"/>
          <ac:spMkLst>
            <pc:docMk/>
            <pc:sldMk cId="3655925547" sldId="292"/>
            <ac:spMk id="2" creationId="{C1189814-5D8C-40EA-A87F-6EA6ADEC478D}"/>
          </ac:spMkLst>
        </pc:spChg>
        <pc:spChg chg="mod">
          <ac:chgData name="Matt Kayrish" userId="86b0ed96aac4a264" providerId="LiveId" clId="{11114D5C-D3BA-43A5-A8E0-D1A0E5854D64}" dt="2019-10-21T19:49:08.391" v="8630" actId="27636"/>
          <ac:spMkLst>
            <pc:docMk/>
            <pc:sldMk cId="3655925547" sldId="292"/>
            <ac:spMk id="3" creationId="{61A9B9E5-F0EF-40C3-88FA-FF8BBC0078AC}"/>
          </ac:spMkLst>
        </pc:spChg>
        <pc:spChg chg="mod">
          <ac:chgData name="Matt Kayrish" userId="86b0ed96aac4a264" providerId="LiveId" clId="{11114D5C-D3BA-43A5-A8E0-D1A0E5854D64}" dt="2019-10-21T19:47:04.810" v="7724" actId="20577"/>
          <ac:spMkLst>
            <pc:docMk/>
            <pc:sldMk cId="3655925547" sldId="292"/>
            <ac:spMk id="4" creationId="{66B97D1F-8EDF-4007-8AB0-3B3FFEA8CE07}"/>
          </ac:spMkLst>
        </pc:spChg>
        <pc:spChg chg="mod">
          <ac:chgData name="Matt Kayrish" userId="86b0ed96aac4a264" providerId="LiveId" clId="{11114D5C-D3BA-43A5-A8E0-D1A0E5854D64}" dt="2019-10-21T19:48:13.646" v="8220" actId="20577"/>
          <ac:spMkLst>
            <pc:docMk/>
            <pc:sldMk cId="3655925547" sldId="292"/>
            <ac:spMk id="5" creationId="{2DA20DD5-0A6E-4E51-BEDE-7F2C5F9056EF}"/>
          </ac:spMkLst>
        </pc:spChg>
        <pc:spChg chg="mod">
          <ac:chgData name="Matt Kayrish" userId="86b0ed96aac4a264" providerId="LiveId" clId="{11114D5C-D3BA-43A5-A8E0-D1A0E5854D64}" dt="2019-10-21T19:49:17.286" v="8706" actId="14100"/>
          <ac:spMkLst>
            <pc:docMk/>
            <pc:sldMk cId="3655925547" sldId="292"/>
            <ac:spMk id="6" creationId="{C26652F5-15BD-4F38-B87D-9AB58141B4F1}"/>
          </ac:spMkLst>
        </pc:spChg>
        <pc:spChg chg="add mod">
          <ac:chgData name="Matt Kayrish" userId="86b0ed96aac4a264" providerId="LiveId" clId="{11114D5C-D3BA-43A5-A8E0-D1A0E5854D64}" dt="2019-10-21T19:49:42.472" v="8797" actId="20577"/>
          <ac:spMkLst>
            <pc:docMk/>
            <pc:sldMk cId="3655925547" sldId="292"/>
            <ac:spMk id="7" creationId="{E739FA38-D180-48BA-8132-80FFA9C59768}"/>
          </ac:spMkLst>
        </pc:spChg>
        <pc:spChg chg="add mod">
          <ac:chgData name="Matt Kayrish" userId="86b0ed96aac4a264" providerId="LiveId" clId="{11114D5C-D3BA-43A5-A8E0-D1A0E5854D64}" dt="2019-10-21T19:50:52.589" v="9170" actId="27636"/>
          <ac:spMkLst>
            <pc:docMk/>
            <pc:sldMk cId="3655925547" sldId="292"/>
            <ac:spMk id="8" creationId="{E4A62D65-D02B-4662-9F46-B9D68A8AB1FB}"/>
          </ac:spMkLst>
        </pc:spChg>
      </pc:sldChg>
      <pc:sldChg chg="del">
        <pc:chgData name="Matt Kayrish" userId="86b0ed96aac4a264" providerId="LiveId" clId="{11114D5C-D3BA-43A5-A8E0-D1A0E5854D64}" dt="2019-10-21T02:34:55.409" v="3076" actId="47"/>
        <pc:sldMkLst>
          <pc:docMk/>
          <pc:sldMk cId="2437410043" sldId="295"/>
        </pc:sldMkLst>
      </pc:sldChg>
      <pc:sldChg chg="del">
        <pc:chgData name="Matt Kayrish" userId="86b0ed96aac4a264" providerId="LiveId" clId="{11114D5C-D3BA-43A5-A8E0-D1A0E5854D64}" dt="2019-10-21T02:34:55.409" v="3076" actId="47"/>
        <pc:sldMkLst>
          <pc:docMk/>
          <pc:sldMk cId="2944836797" sldId="296"/>
        </pc:sldMkLst>
      </pc:sldChg>
      <pc:sldChg chg="del">
        <pc:chgData name="Matt Kayrish" userId="86b0ed96aac4a264" providerId="LiveId" clId="{11114D5C-D3BA-43A5-A8E0-D1A0E5854D64}" dt="2019-10-21T02:34:55.409" v="3076" actId="47"/>
        <pc:sldMkLst>
          <pc:docMk/>
          <pc:sldMk cId="4231903513" sldId="297"/>
        </pc:sldMkLst>
      </pc:sldChg>
      <pc:sldChg chg="del">
        <pc:chgData name="Matt Kayrish" userId="86b0ed96aac4a264" providerId="LiveId" clId="{11114D5C-D3BA-43A5-A8E0-D1A0E5854D64}" dt="2019-10-21T02:34:55.409" v="3076" actId="47"/>
        <pc:sldMkLst>
          <pc:docMk/>
          <pc:sldMk cId="489800751" sldId="298"/>
        </pc:sldMkLst>
      </pc:sldChg>
      <pc:sldChg chg="del">
        <pc:chgData name="Matt Kayrish" userId="86b0ed96aac4a264" providerId="LiveId" clId="{11114D5C-D3BA-43A5-A8E0-D1A0E5854D64}" dt="2019-10-21T02:34:55.409" v="3076" actId="47"/>
        <pc:sldMkLst>
          <pc:docMk/>
          <pc:sldMk cId="3137036108" sldId="299"/>
        </pc:sldMkLst>
      </pc:sldChg>
      <pc:sldChg chg="del">
        <pc:chgData name="Matt Kayrish" userId="86b0ed96aac4a264" providerId="LiveId" clId="{11114D5C-D3BA-43A5-A8E0-D1A0E5854D64}" dt="2019-10-21T02:34:40.614" v="3075" actId="47"/>
        <pc:sldMkLst>
          <pc:docMk/>
          <pc:sldMk cId="3197294162" sldId="300"/>
        </pc:sldMkLst>
      </pc:sldChg>
      <pc:sldChg chg="del">
        <pc:chgData name="Matt Kayrish" userId="86b0ed96aac4a264" providerId="LiveId" clId="{11114D5C-D3BA-43A5-A8E0-D1A0E5854D64}" dt="2019-10-21T02:34:55.409" v="3076" actId="47"/>
        <pc:sldMkLst>
          <pc:docMk/>
          <pc:sldMk cId="2185248315" sldId="301"/>
        </pc:sldMkLst>
      </pc:sldChg>
      <pc:sldChg chg="del">
        <pc:chgData name="Matt Kayrish" userId="86b0ed96aac4a264" providerId="LiveId" clId="{11114D5C-D3BA-43A5-A8E0-D1A0E5854D64}" dt="2019-10-21T02:34:55.409" v="3076" actId="47"/>
        <pc:sldMkLst>
          <pc:docMk/>
          <pc:sldMk cId="2692512308" sldId="302"/>
        </pc:sldMkLst>
      </pc:sldChg>
      <pc:sldChg chg="del">
        <pc:chgData name="Matt Kayrish" userId="86b0ed96aac4a264" providerId="LiveId" clId="{11114D5C-D3BA-43A5-A8E0-D1A0E5854D64}" dt="2019-10-21T02:34:55.409" v="3076" actId="47"/>
        <pc:sldMkLst>
          <pc:docMk/>
          <pc:sldMk cId="1298851523" sldId="303"/>
        </pc:sldMkLst>
      </pc:sldChg>
      <pc:sldChg chg="del">
        <pc:chgData name="Matt Kayrish" userId="86b0ed96aac4a264" providerId="LiveId" clId="{11114D5C-D3BA-43A5-A8E0-D1A0E5854D64}" dt="2019-10-21T02:34:55.409" v="3076" actId="47"/>
        <pc:sldMkLst>
          <pc:docMk/>
          <pc:sldMk cId="3847948300" sldId="304"/>
        </pc:sldMkLst>
      </pc:sldChg>
      <pc:sldChg chg="del">
        <pc:chgData name="Matt Kayrish" userId="86b0ed96aac4a264" providerId="LiveId" clId="{11114D5C-D3BA-43A5-A8E0-D1A0E5854D64}" dt="2019-10-21T02:34:55.409" v="3076" actId="47"/>
        <pc:sldMkLst>
          <pc:docMk/>
          <pc:sldMk cId="2879854456" sldId="305"/>
        </pc:sldMkLst>
      </pc:sldChg>
      <pc:sldChg chg="del">
        <pc:chgData name="Matt Kayrish" userId="86b0ed96aac4a264" providerId="LiveId" clId="{11114D5C-D3BA-43A5-A8E0-D1A0E5854D64}" dt="2019-10-21T02:34:55.409" v="3076" actId="47"/>
        <pc:sldMkLst>
          <pc:docMk/>
          <pc:sldMk cId="1453202049" sldId="306"/>
        </pc:sldMkLst>
      </pc:sldChg>
      <pc:sldChg chg="del">
        <pc:chgData name="Matt Kayrish" userId="86b0ed96aac4a264" providerId="LiveId" clId="{11114D5C-D3BA-43A5-A8E0-D1A0E5854D64}" dt="2019-10-21T02:34:55.409" v="3076" actId="47"/>
        <pc:sldMkLst>
          <pc:docMk/>
          <pc:sldMk cId="4200232183" sldId="307"/>
        </pc:sldMkLst>
      </pc:sldChg>
      <pc:sldChg chg="del">
        <pc:chgData name="Matt Kayrish" userId="86b0ed96aac4a264" providerId="LiveId" clId="{11114D5C-D3BA-43A5-A8E0-D1A0E5854D64}" dt="2019-10-21T02:34:55.409" v="3076" actId="47"/>
        <pc:sldMkLst>
          <pc:docMk/>
          <pc:sldMk cId="2880401847" sldId="308"/>
        </pc:sldMkLst>
      </pc:sldChg>
      <pc:sldChg chg="del">
        <pc:chgData name="Matt Kayrish" userId="86b0ed96aac4a264" providerId="LiveId" clId="{11114D5C-D3BA-43A5-A8E0-D1A0E5854D64}" dt="2019-10-21T02:34:55.409" v="3076" actId="47"/>
        <pc:sldMkLst>
          <pc:docMk/>
          <pc:sldMk cId="3114749081" sldId="309"/>
        </pc:sldMkLst>
      </pc:sldChg>
      <pc:sldChg chg="del">
        <pc:chgData name="Matt Kayrish" userId="86b0ed96aac4a264" providerId="LiveId" clId="{11114D5C-D3BA-43A5-A8E0-D1A0E5854D64}" dt="2019-10-21T02:34:55.409" v="3076" actId="47"/>
        <pc:sldMkLst>
          <pc:docMk/>
          <pc:sldMk cId="1997446763" sldId="310"/>
        </pc:sldMkLst>
      </pc:sldChg>
      <pc:sldChg chg="del">
        <pc:chgData name="Matt Kayrish" userId="86b0ed96aac4a264" providerId="LiveId" clId="{11114D5C-D3BA-43A5-A8E0-D1A0E5854D64}" dt="2019-10-21T02:34:55.409" v="3076" actId="47"/>
        <pc:sldMkLst>
          <pc:docMk/>
          <pc:sldMk cId="374257510" sldId="311"/>
        </pc:sldMkLst>
      </pc:sldChg>
      <pc:sldChg chg="del">
        <pc:chgData name="Matt Kayrish" userId="86b0ed96aac4a264" providerId="LiveId" clId="{11114D5C-D3BA-43A5-A8E0-D1A0E5854D64}" dt="2019-10-21T02:34:55.409" v="3076" actId="47"/>
        <pc:sldMkLst>
          <pc:docMk/>
          <pc:sldMk cId="2339075336" sldId="312"/>
        </pc:sldMkLst>
      </pc:sldChg>
      <pc:sldChg chg="del">
        <pc:chgData name="Matt Kayrish" userId="86b0ed96aac4a264" providerId="LiveId" clId="{11114D5C-D3BA-43A5-A8E0-D1A0E5854D64}" dt="2019-10-21T02:34:55.409" v="3076" actId="47"/>
        <pc:sldMkLst>
          <pc:docMk/>
          <pc:sldMk cId="2394019555" sldId="313"/>
        </pc:sldMkLst>
      </pc:sldChg>
      <pc:sldChg chg="del">
        <pc:chgData name="Matt Kayrish" userId="86b0ed96aac4a264" providerId="LiveId" clId="{11114D5C-D3BA-43A5-A8E0-D1A0E5854D64}" dt="2019-10-21T02:34:55.409" v="3076" actId="47"/>
        <pc:sldMkLst>
          <pc:docMk/>
          <pc:sldMk cId="2736722520" sldId="314"/>
        </pc:sldMkLst>
      </pc:sldChg>
      <pc:sldChg chg="del">
        <pc:chgData name="Matt Kayrish" userId="86b0ed96aac4a264" providerId="LiveId" clId="{11114D5C-D3BA-43A5-A8E0-D1A0E5854D64}" dt="2019-10-21T02:34:55.409" v="3076" actId="47"/>
        <pc:sldMkLst>
          <pc:docMk/>
          <pc:sldMk cId="820768281" sldId="315"/>
        </pc:sldMkLst>
      </pc:sldChg>
      <pc:sldChg chg="del">
        <pc:chgData name="Matt Kayrish" userId="86b0ed96aac4a264" providerId="LiveId" clId="{11114D5C-D3BA-43A5-A8E0-D1A0E5854D64}" dt="2019-10-21T02:34:55.409" v="3076" actId="47"/>
        <pc:sldMkLst>
          <pc:docMk/>
          <pc:sldMk cId="1219418722" sldId="316"/>
        </pc:sldMkLst>
      </pc:sldChg>
      <pc:sldChg chg="delSp add del">
        <pc:chgData name="Matt Kayrish" userId="86b0ed96aac4a264" providerId="LiveId" clId="{11114D5C-D3BA-43A5-A8E0-D1A0E5854D64}" dt="2019-10-14T12:26:27.726" v="708" actId="2696"/>
        <pc:sldMkLst>
          <pc:docMk/>
          <pc:sldMk cId="3930711719" sldId="317"/>
        </pc:sldMkLst>
        <pc:picChg chg="del">
          <ac:chgData name="Matt Kayrish" userId="86b0ed96aac4a264" providerId="LiveId" clId="{11114D5C-D3BA-43A5-A8E0-D1A0E5854D64}" dt="2019-10-14T12:23:26.119" v="659" actId="478"/>
          <ac:picMkLst>
            <pc:docMk/>
            <pc:sldMk cId="3930711719" sldId="317"/>
            <ac:picMk id="6" creationId="{39783CFE-8D44-46DA-8504-55846B719960}"/>
          </ac:picMkLst>
        </pc:picChg>
      </pc:sldChg>
      <pc:sldChg chg="addSp delSp modSp add del">
        <pc:chgData name="Matt Kayrish" userId="86b0ed96aac4a264" providerId="LiveId" clId="{11114D5C-D3BA-43A5-A8E0-D1A0E5854D64}" dt="2019-10-20T16:56:37.522" v="2990" actId="47"/>
        <pc:sldMkLst>
          <pc:docMk/>
          <pc:sldMk cId="3343625438" sldId="318"/>
        </pc:sldMkLst>
        <pc:spChg chg="mod">
          <ac:chgData name="Matt Kayrish" userId="86b0ed96aac4a264" providerId="LiveId" clId="{11114D5C-D3BA-43A5-A8E0-D1A0E5854D64}" dt="2019-10-14T12:24:18.040" v="684" actId="404"/>
          <ac:spMkLst>
            <pc:docMk/>
            <pc:sldMk cId="3343625438" sldId="318"/>
            <ac:spMk id="2" creationId="{00000000-0000-0000-0000-000000000000}"/>
          </ac:spMkLst>
        </pc:spChg>
        <pc:picChg chg="add del mod">
          <ac:chgData name="Matt Kayrish" userId="86b0ed96aac4a264" providerId="LiveId" clId="{11114D5C-D3BA-43A5-A8E0-D1A0E5854D64}" dt="2019-10-19T03:45:53.854" v="2754" actId="478"/>
          <ac:picMkLst>
            <pc:docMk/>
            <pc:sldMk cId="3343625438" sldId="318"/>
            <ac:picMk id="3" creationId="{404A3ACB-8D95-4226-8515-B1F87DFBA0B2}"/>
          </ac:picMkLst>
        </pc:picChg>
        <pc:picChg chg="add mod">
          <ac:chgData name="Matt Kayrish" userId="86b0ed96aac4a264" providerId="LiveId" clId="{11114D5C-D3BA-43A5-A8E0-D1A0E5854D64}" dt="2019-10-19T03:46:04.512" v="2758" actId="1076"/>
          <ac:picMkLst>
            <pc:docMk/>
            <pc:sldMk cId="3343625438" sldId="318"/>
            <ac:picMk id="4" creationId="{B3753E50-616F-4875-B291-E8C86812885C}"/>
          </ac:picMkLst>
        </pc:picChg>
        <pc:picChg chg="del">
          <ac:chgData name="Matt Kayrish" userId="86b0ed96aac4a264" providerId="LiveId" clId="{11114D5C-D3BA-43A5-A8E0-D1A0E5854D64}" dt="2019-10-14T12:24:08.068" v="666" actId="478"/>
          <ac:picMkLst>
            <pc:docMk/>
            <pc:sldMk cId="3343625438" sldId="318"/>
            <ac:picMk id="6" creationId="{39783CFE-8D44-46DA-8504-55846B719960}"/>
          </ac:picMkLst>
        </pc:picChg>
      </pc:sldChg>
      <pc:sldChg chg="addSp delSp modSp add del">
        <pc:chgData name="Matt Kayrish" userId="86b0ed96aac4a264" providerId="LiveId" clId="{11114D5C-D3BA-43A5-A8E0-D1A0E5854D64}" dt="2019-10-20T16:56:47.629" v="2991" actId="47"/>
        <pc:sldMkLst>
          <pc:docMk/>
          <pc:sldMk cId="3895619341" sldId="319"/>
        </pc:sldMkLst>
        <pc:spChg chg="mod">
          <ac:chgData name="Matt Kayrish" userId="86b0ed96aac4a264" providerId="LiveId" clId="{11114D5C-D3BA-43A5-A8E0-D1A0E5854D64}" dt="2019-10-14T12:25:40.656" v="702" actId="6549"/>
          <ac:spMkLst>
            <pc:docMk/>
            <pc:sldMk cId="3895619341" sldId="319"/>
            <ac:spMk id="2" creationId="{00000000-0000-0000-0000-000000000000}"/>
          </ac:spMkLst>
        </pc:spChg>
        <pc:picChg chg="del">
          <ac:chgData name="Matt Kayrish" userId="86b0ed96aac4a264" providerId="LiveId" clId="{11114D5C-D3BA-43A5-A8E0-D1A0E5854D64}" dt="2019-10-14T12:25:43.154" v="703" actId="478"/>
          <ac:picMkLst>
            <pc:docMk/>
            <pc:sldMk cId="3895619341" sldId="319"/>
            <ac:picMk id="3" creationId="{404A3ACB-8D95-4226-8515-B1F87DFBA0B2}"/>
          </ac:picMkLst>
        </pc:picChg>
        <pc:picChg chg="add mod">
          <ac:chgData name="Matt Kayrish" userId="86b0ed96aac4a264" providerId="LiveId" clId="{11114D5C-D3BA-43A5-A8E0-D1A0E5854D64}" dt="2019-10-19T03:47:02.069" v="2763" actId="1076"/>
          <ac:picMkLst>
            <pc:docMk/>
            <pc:sldMk cId="3895619341" sldId="319"/>
            <ac:picMk id="3" creationId="{D3251F9A-439A-4ACB-8D5B-2DB1EA6D9202}"/>
          </ac:picMkLst>
        </pc:picChg>
        <pc:picChg chg="add del mod">
          <ac:chgData name="Matt Kayrish" userId="86b0ed96aac4a264" providerId="LiveId" clId="{11114D5C-D3BA-43A5-A8E0-D1A0E5854D64}" dt="2019-10-19T03:46:47.862" v="2759" actId="478"/>
          <ac:picMkLst>
            <pc:docMk/>
            <pc:sldMk cId="3895619341" sldId="319"/>
            <ac:picMk id="4" creationId="{CEA5044F-996C-4B5A-AD01-C8D38F37FA8E}"/>
          </ac:picMkLst>
        </pc:picChg>
      </pc:sldChg>
      <pc:sldChg chg="addSp delSp modSp add">
        <pc:chgData name="Matt Kayrish" userId="86b0ed96aac4a264" providerId="LiveId" clId="{11114D5C-D3BA-43A5-A8E0-D1A0E5854D64}" dt="2019-10-17T09:21:39.663" v="1787" actId="1035"/>
        <pc:sldMkLst>
          <pc:docMk/>
          <pc:sldMk cId="2304545241" sldId="320"/>
        </pc:sldMkLst>
        <pc:spChg chg="mod">
          <ac:chgData name="Matt Kayrish" userId="86b0ed96aac4a264" providerId="LiveId" clId="{11114D5C-D3BA-43A5-A8E0-D1A0E5854D64}" dt="2019-10-17T09:18:33.185" v="1691" actId="6549"/>
          <ac:spMkLst>
            <pc:docMk/>
            <pc:sldMk cId="2304545241" sldId="320"/>
            <ac:spMk id="2" creationId="{00000000-0000-0000-0000-000000000000}"/>
          </ac:spMkLst>
        </pc:spChg>
        <pc:spChg chg="del mod">
          <ac:chgData name="Matt Kayrish" userId="86b0ed96aac4a264" providerId="LiveId" clId="{11114D5C-D3BA-43A5-A8E0-D1A0E5854D64}" dt="2019-10-17T09:13:49.527" v="1581" actId="478"/>
          <ac:spMkLst>
            <pc:docMk/>
            <pc:sldMk cId="2304545241" sldId="320"/>
            <ac:spMk id="3" creationId="{A2791B71-414D-4600-B642-1D9A45E09800}"/>
          </ac:spMkLst>
        </pc:spChg>
        <pc:picChg chg="add mod">
          <ac:chgData name="Matt Kayrish" userId="86b0ed96aac4a264" providerId="LiveId" clId="{11114D5C-D3BA-43A5-A8E0-D1A0E5854D64}" dt="2019-10-17T09:20:29.906" v="1694" actId="14100"/>
          <ac:picMkLst>
            <pc:docMk/>
            <pc:sldMk cId="2304545241" sldId="320"/>
            <ac:picMk id="4" creationId="{B4F987FF-C724-484F-9339-36A619FD682B}"/>
          </ac:picMkLst>
        </pc:picChg>
        <pc:picChg chg="add mod">
          <ac:chgData name="Matt Kayrish" userId="86b0ed96aac4a264" providerId="LiveId" clId="{11114D5C-D3BA-43A5-A8E0-D1A0E5854D64}" dt="2019-10-17T09:21:39.663" v="1787" actId="1035"/>
          <ac:picMkLst>
            <pc:docMk/>
            <pc:sldMk cId="2304545241" sldId="320"/>
            <ac:picMk id="5" creationId="{225281DC-FCCE-4095-B456-16AEB481F32A}"/>
          </ac:picMkLst>
        </pc:picChg>
      </pc:sldChg>
      <pc:sldChg chg="addSp delSp modSp add ord">
        <pc:chgData name="Matt Kayrish" userId="86b0ed96aac4a264" providerId="LiveId" clId="{11114D5C-D3BA-43A5-A8E0-D1A0E5854D64}" dt="2019-10-17T10:38:48.848" v="2447" actId="1076"/>
        <pc:sldMkLst>
          <pc:docMk/>
          <pc:sldMk cId="2483830304" sldId="321"/>
        </pc:sldMkLst>
        <pc:spChg chg="mod">
          <ac:chgData name="Matt Kayrish" userId="86b0ed96aac4a264" providerId="LiveId" clId="{11114D5C-D3BA-43A5-A8E0-D1A0E5854D64}" dt="2019-10-17T10:34:53.276" v="1862" actId="6549"/>
          <ac:spMkLst>
            <pc:docMk/>
            <pc:sldMk cId="2483830304" sldId="321"/>
            <ac:spMk id="2" creationId="{00000000-0000-0000-0000-000000000000}"/>
          </ac:spMkLst>
        </pc:spChg>
        <pc:spChg chg="del mod">
          <ac:chgData name="Matt Kayrish" userId="86b0ed96aac4a264" providerId="LiveId" clId="{11114D5C-D3BA-43A5-A8E0-D1A0E5854D64}" dt="2019-10-17T10:35:50.948" v="2356" actId="478"/>
          <ac:spMkLst>
            <pc:docMk/>
            <pc:sldMk cId="2483830304" sldId="321"/>
            <ac:spMk id="3" creationId="{A2791B71-414D-4600-B642-1D9A45E09800}"/>
          </ac:spMkLst>
        </pc:spChg>
        <pc:spChg chg="add del">
          <ac:chgData name="Matt Kayrish" userId="86b0ed96aac4a264" providerId="LiveId" clId="{11114D5C-D3BA-43A5-A8E0-D1A0E5854D64}" dt="2019-10-17T10:35:50.948" v="2356" actId="478"/>
          <ac:spMkLst>
            <pc:docMk/>
            <pc:sldMk cId="2483830304" sldId="321"/>
            <ac:spMk id="4" creationId="{A4DB1F1E-01D6-40D5-826E-B52EC6D81459}"/>
          </ac:spMkLst>
        </pc:spChg>
        <pc:spChg chg="add del">
          <ac:chgData name="Matt Kayrish" userId="86b0ed96aac4a264" providerId="LiveId" clId="{11114D5C-D3BA-43A5-A8E0-D1A0E5854D64}" dt="2019-10-17T10:35:50.948" v="2356" actId="478"/>
          <ac:spMkLst>
            <pc:docMk/>
            <pc:sldMk cId="2483830304" sldId="321"/>
            <ac:spMk id="5" creationId="{C71F0300-61FA-46FA-A6E8-D316995A61E5}"/>
          </ac:spMkLst>
        </pc:spChg>
        <pc:spChg chg="add del">
          <ac:chgData name="Matt Kayrish" userId="86b0ed96aac4a264" providerId="LiveId" clId="{11114D5C-D3BA-43A5-A8E0-D1A0E5854D64}" dt="2019-10-17T10:35:50.948" v="2356" actId="478"/>
          <ac:spMkLst>
            <pc:docMk/>
            <pc:sldMk cId="2483830304" sldId="321"/>
            <ac:spMk id="6" creationId="{6E8EA39C-9970-4236-982D-7147B26C5E5E}"/>
          </ac:spMkLst>
        </pc:spChg>
        <pc:spChg chg="add del">
          <ac:chgData name="Matt Kayrish" userId="86b0ed96aac4a264" providerId="LiveId" clId="{11114D5C-D3BA-43A5-A8E0-D1A0E5854D64}" dt="2019-10-17T10:35:50.948" v="2356" actId="478"/>
          <ac:spMkLst>
            <pc:docMk/>
            <pc:sldMk cId="2483830304" sldId="321"/>
            <ac:spMk id="7" creationId="{E0550E26-F4B0-4A5E-A9FC-F6BDAD10E4D1}"/>
          </ac:spMkLst>
        </pc:spChg>
        <pc:spChg chg="add del">
          <ac:chgData name="Matt Kayrish" userId="86b0ed96aac4a264" providerId="LiveId" clId="{11114D5C-D3BA-43A5-A8E0-D1A0E5854D64}" dt="2019-10-17T10:35:50.948" v="2356" actId="478"/>
          <ac:spMkLst>
            <pc:docMk/>
            <pc:sldMk cId="2483830304" sldId="321"/>
            <ac:spMk id="8" creationId="{4271938E-C17B-4A44-A551-846632FBD768}"/>
          </ac:spMkLst>
        </pc:spChg>
        <pc:spChg chg="add mod">
          <ac:chgData name="Matt Kayrish" userId="86b0ed96aac4a264" providerId="LiveId" clId="{11114D5C-D3BA-43A5-A8E0-D1A0E5854D64}" dt="2019-10-17T10:37:59.903" v="2438" actId="313"/>
          <ac:spMkLst>
            <pc:docMk/>
            <pc:sldMk cId="2483830304" sldId="321"/>
            <ac:spMk id="9" creationId="{BCA8DC69-B6E7-4CD3-B57D-FE16B1C017B1}"/>
          </ac:spMkLst>
        </pc:spChg>
        <pc:spChg chg="add mod">
          <ac:chgData name="Matt Kayrish" userId="86b0ed96aac4a264" providerId="LiveId" clId="{11114D5C-D3BA-43A5-A8E0-D1A0E5854D64}" dt="2019-10-17T10:38:48.848" v="2447" actId="1076"/>
          <ac:spMkLst>
            <pc:docMk/>
            <pc:sldMk cId="2483830304" sldId="321"/>
            <ac:spMk id="12" creationId="{2F3B61DC-A2B5-49D3-8315-BAD92E531516}"/>
          </ac:spMkLst>
        </pc:spChg>
        <pc:spChg chg="add mod">
          <ac:chgData name="Matt Kayrish" userId="86b0ed96aac4a264" providerId="LiveId" clId="{11114D5C-D3BA-43A5-A8E0-D1A0E5854D64}" dt="2019-10-17T10:38:44.647" v="2446" actId="14100"/>
          <ac:spMkLst>
            <pc:docMk/>
            <pc:sldMk cId="2483830304" sldId="321"/>
            <ac:spMk id="13" creationId="{58C89E85-0C4D-47B2-8220-526B869B7BB9}"/>
          </ac:spMkLst>
        </pc:spChg>
        <pc:picChg chg="add mod">
          <ac:chgData name="Matt Kayrish" userId="86b0ed96aac4a264" providerId="LiveId" clId="{11114D5C-D3BA-43A5-A8E0-D1A0E5854D64}" dt="2019-10-17T10:38:22.916" v="2442" actId="1076"/>
          <ac:picMkLst>
            <pc:docMk/>
            <pc:sldMk cId="2483830304" sldId="321"/>
            <ac:picMk id="11" creationId="{018DDB78-880C-0A48-A9F3-DD8D6F2C9AC2}"/>
          </ac:picMkLst>
        </pc:picChg>
        <pc:picChg chg="add del">
          <ac:chgData name="Matt Kayrish" userId="86b0ed96aac4a264" providerId="LiveId" clId="{11114D5C-D3BA-43A5-A8E0-D1A0E5854D64}" dt="2019-10-17T10:35:50.948" v="2356" actId="478"/>
          <ac:picMkLst>
            <pc:docMk/>
            <pc:sldMk cId="2483830304" sldId="321"/>
            <ac:picMk id="2049" creationId="{37E5D3C6-094B-4A6B-86B5-4D750828EFF9}"/>
          </ac:picMkLst>
        </pc:picChg>
      </pc:sldChg>
      <pc:sldChg chg="addSp delSp modSp add del ord">
        <pc:chgData name="Matt Kayrish" userId="86b0ed96aac4a264" providerId="LiveId" clId="{11114D5C-D3BA-43A5-A8E0-D1A0E5854D64}" dt="2019-10-21T02:12:05.029" v="3033" actId="20577"/>
        <pc:sldMkLst>
          <pc:docMk/>
          <pc:sldMk cId="1992194127" sldId="322"/>
        </pc:sldMkLst>
        <pc:spChg chg="mod">
          <ac:chgData name="Matt Kayrish" userId="86b0ed96aac4a264" providerId="LiveId" clId="{11114D5C-D3BA-43A5-A8E0-D1A0E5854D64}" dt="2019-10-21T02:12:05.029" v="3033" actId="20577"/>
          <ac:spMkLst>
            <pc:docMk/>
            <pc:sldMk cId="1992194127" sldId="322"/>
            <ac:spMk id="3" creationId="{589C62E4-6F3F-4D61-8368-D12269E79D3A}"/>
          </ac:spMkLst>
        </pc:spChg>
        <pc:picChg chg="del">
          <ac:chgData name="Matt Kayrish" userId="86b0ed96aac4a264" providerId="LiveId" clId="{11114D5C-D3BA-43A5-A8E0-D1A0E5854D64}" dt="2019-10-19T04:01:43.301" v="2818" actId="478"/>
          <ac:picMkLst>
            <pc:docMk/>
            <pc:sldMk cId="1992194127" sldId="322"/>
            <ac:picMk id="4" creationId="{193B779E-D68B-4DE9-A9A4-92825D34506B}"/>
          </ac:picMkLst>
        </pc:picChg>
        <pc:picChg chg="add del mod">
          <ac:chgData name="Matt Kayrish" userId="86b0ed96aac4a264" providerId="LiveId" clId="{11114D5C-D3BA-43A5-A8E0-D1A0E5854D64}" dt="2019-10-21T02:11:29.465" v="3024" actId="478"/>
          <ac:picMkLst>
            <pc:docMk/>
            <pc:sldMk cId="1992194127" sldId="322"/>
            <ac:picMk id="5" creationId="{C367D646-C829-43D8-BBE1-EABDAD291987}"/>
          </ac:picMkLst>
        </pc:picChg>
        <pc:picChg chg="add mod">
          <ac:chgData name="Matt Kayrish" userId="86b0ed96aac4a264" providerId="LiveId" clId="{11114D5C-D3BA-43A5-A8E0-D1A0E5854D64}" dt="2019-10-21T02:11:37.387" v="3027" actId="14100"/>
          <ac:picMkLst>
            <pc:docMk/>
            <pc:sldMk cId="1992194127" sldId="322"/>
            <ac:picMk id="6" creationId="{B8A0A12E-69C6-443C-8C7A-3D532FA15A2A}"/>
          </ac:picMkLst>
        </pc:picChg>
      </pc:sldChg>
      <pc:sldChg chg="addSp delSp modSp add">
        <pc:chgData name="Matt Kayrish" userId="86b0ed96aac4a264" providerId="LiveId" clId="{11114D5C-D3BA-43A5-A8E0-D1A0E5854D64}" dt="2019-10-21T02:08:05.291" v="3023" actId="20577"/>
        <pc:sldMkLst>
          <pc:docMk/>
          <pc:sldMk cId="3745952775" sldId="323"/>
        </pc:sldMkLst>
        <pc:spChg chg="mod">
          <ac:chgData name="Matt Kayrish" userId="86b0ed96aac4a264" providerId="LiveId" clId="{11114D5C-D3BA-43A5-A8E0-D1A0E5854D64}" dt="2019-10-21T02:08:05.291" v="3023" actId="20577"/>
          <ac:spMkLst>
            <pc:docMk/>
            <pc:sldMk cId="3745952775" sldId="323"/>
            <ac:spMk id="3" creationId="{589C62E4-6F3F-4D61-8368-D12269E79D3A}"/>
          </ac:spMkLst>
        </pc:spChg>
        <pc:picChg chg="del">
          <ac:chgData name="Matt Kayrish" userId="86b0ed96aac4a264" providerId="LiveId" clId="{11114D5C-D3BA-43A5-A8E0-D1A0E5854D64}" dt="2019-10-19T03:58:42.648" v="2787" actId="478"/>
          <ac:picMkLst>
            <pc:docMk/>
            <pc:sldMk cId="3745952775" sldId="323"/>
            <ac:picMk id="4" creationId="{193B779E-D68B-4DE9-A9A4-92825D34506B}"/>
          </ac:picMkLst>
        </pc:picChg>
        <pc:picChg chg="add del mod">
          <ac:chgData name="Matt Kayrish" userId="86b0ed96aac4a264" providerId="LiveId" clId="{11114D5C-D3BA-43A5-A8E0-D1A0E5854D64}" dt="2019-10-21T02:07:47.153" v="3016" actId="478"/>
          <ac:picMkLst>
            <pc:docMk/>
            <pc:sldMk cId="3745952775" sldId="323"/>
            <ac:picMk id="5" creationId="{C545CE0B-65B8-425A-8C16-417DAB7E1054}"/>
          </ac:picMkLst>
        </pc:picChg>
        <pc:picChg chg="add mod">
          <ac:chgData name="Matt Kayrish" userId="86b0ed96aac4a264" providerId="LiveId" clId="{11114D5C-D3BA-43A5-A8E0-D1A0E5854D64}" dt="2019-10-21T02:07:55.162" v="3019" actId="14100"/>
          <ac:picMkLst>
            <pc:docMk/>
            <pc:sldMk cId="3745952775" sldId="323"/>
            <ac:picMk id="6" creationId="{47596F47-925E-4984-9C61-3325D8735A36}"/>
          </ac:picMkLst>
        </pc:picChg>
      </pc:sldChg>
      <pc:sldChg chg="modSp add del">
        <pc:chgData name="Matt Kayrish" userId="86b0ed96aac4a264" providerId="LiveId" clId="{11114D5C-D3BA-43A5-A8E0-D1A0E5854D64}" dt="2019-10-19T04:09:44.606" v="2849" actId="2696"/>
        <pc:sldMkLst>
          <pc:docMk/>
          <pc:sldMk cId="2537256675" sldId="324"/>
        </pc:sldMkLst>
        <pc:spChg chg="mod">
          <ac:chgData name="Matt Kayrish" userId="86b0ed96aac4a264" providerId="LiveId" clId="{11114D5C-D3BA-43A5-A8E0-D1A0E5854D64}" dt="2019-10-19T04:09:38.482" v="2848" actId="6549"/>
          <ac:spMkLst>
            <pc:docMk/>
            <pc:sldMk cId="2537256675" sldId="324"/>
            <ac:spMk id="3" creationId="{589C62E4-6F3F-4D61-8368-D12269E79D3A}"/>
          </ac:spMkLst>
        </pc:spChg>
      </pc:sldChg>
      <pc:sldChg chg="addSp delSp modSp add ord">
        <pc:chgData name="Matt Kayrish" userId="86b0ed96aac4a264" providerId="LiveId" clId="{11114D5C-D3BA-43A5-A8E0-D1A0E5854D64}" dt="2019-10-21T02:20:50.402" v="3063" actId="20577"/>
        <pc:sldMkLst>
          <pc:docMk/>
          <pc:sldMk cId="4102034905" sldId="324"/>
        </pc:sldMkLst>
        <pc:spChg chg="mod">
          <ac:chgData name="Matt Kayrish" userId="86b0ed96aac4a264" providerId="LiveId" clId="{11114D5C-D3BA-43A5-A8E0-D1A0E5854D64}" dt="2019-10-21T02:20:50.402" v="3063" actId="20577"/>
          <ac:spMkLst>
            <pc:docMk/>
            <pc:sldMk cId="4102034905" sldId="324"/>
            <ac:spMk id="3" creationId="{589C62E4-6F3F-4D61-8368-D12269E79D3A}"/>
          </ac:spMkLst>
        </pc:spChg>
        <pc:picChg chg="del">
          <ac:chgData name="Matt Kayrish" userId="86b0ed96aac4a264" providerId="LiveId" clId="{11114D5C-D3BA-43A5-A8E0-D1A0E5854D64}" dt="2019-10-19T04:18:12.038" v="2935" actId="478"/>
          <ac:picMkLst>
            <pc:docMk/>
            <pc:sldMk cId="4102034905" sldId="324"/>
            <ac:picMk id="4" creationId="{193B779E-D68B-4DE9-A9A4-92825D34506B}"/>
          </ac:picMkLst>
        </pc:picChg>
        <pc:picChg chg="add del mod">
          <ac:chgData name="Matt Kayrish" userId="86b0ed96aac4a264" providerId="LiveId" clId="{11114D5C-D3BA-43A5-A8E0-D1A0E5854D64}" dt="2019-10-21T02:16:39.537" v="3045" actId="478"/>
          <ac:picMkLst>
            <pc:docMk/>
            <pc:sldMk cId="4102034905" sldId="324"/>
            <ac:picMk id="5" creationId="{5DBE440F-B0D9-4B1E-B00A-5D623C0AFF37}"/>
          </ac:picMkLst>
        </pc:picChg>
        <pc:picChg chg="add mod">
          <ac:chgData name="Matt Kayrish" userId="86b0ed96aac4a264" providerId="LiveId" clId="{11114D5C-D3BA-43A5-A8E0-D1A0E5854D64}" dt="2019-10-21T02:20:32.373" v="3049" actId="14100"/>
          <ac:picMkLst>
            <pc:docMk/>
            <pc:sldMk cId="4102034905" sldId="324"/>
            <ac:picMk id="6" creationId="{7442F08D-798E-4A79-8AF2-5C4B764E07F1}"/>
          </ac:picMkLst>
        </pc:picChg>
      </pc:sldChg>
      <pc:sldChg chg="addSp delSp modSp add ord">
        <pc:chgData name="Matt Kayrish" userId="86b0ed96aac4a264" providerId="LiveId" clId="{11114D5C-D3BA-43A5-A8E0-D1A0E5854D64}" dt="2019-10-21T02:16:32.149" v="3044" actId="6549"/>
        <pc:sldMkLst>
          <pc:docMk/>
          <pc:sldMk cId="1453353537" sldId="325"/>
        </pc:sldMkLst>
        <pc:spChg chg="mod">
          <ac:chgData name="Matt Kayrish" userId="86b0ed96aac4a264" providerId="LiveId" clId="{11114D5C-D3BA-43A5-A8E0-D1A0E5854D64}" dt="2019-10-21T02:16:32.149" v="3044" actId="6549"/>
          <ac:spMkLst>
            <pc:docMk/>
            <pc:sldMk cId="1453353537" sldId="325"/>
            <ac:spMk id="3" creationId="{589C62E4-6F3F-4D61-8368-D12269E79D3A}"/>
          </ac:spMkLst>
        </pc:spChg>
        <pc:picChg chg="add del mod">
          <ac:chgData name="Matt Kayrish" userId="86b0ed96aac4a264" providerId="LiveId" clId="{11114D5C-D3BA-43A5-A8E0-D1A0E5854D64}" dt="2019-10-21T02:15:32.474" v="3034" actId="478"/>
          <ac:picMkLst>
            <pc:docMk/>
            <pc:sldMk cId="1453353537" sldId="325"/>
            <ac:picMk id="4" creationId="{0B5D45F9-BA24-4EFB-ABF2-D8D3AB0F9447}"/>
          </ac:picMkLst>
        </pc:picChg>
        <pc:picChg chg="del">
          <ac:chgData name="Matt Kayrish" userId="86b0ed96aac4a264" providerId="LiveId" clId="{11114D5C-D3BA-43A5-A8E0-D1A0E5854D64}" dt="2019-10-19T04:22:43.779" v="2950" actId="478"/>
          <ac:picMkLst>
            <pc:docMk/>
            <pc:sldMk cId="1453353537" sldId="325"/>
            <ac:picMk id="5" creationId="{5DBE440F-B0D9-4B1E-B00A-5D623C0AFF37}"/>
          </ac:picMkLst>
        </pc:picChg>
        <pc:picChg chg="add mod">
          <ac:chgData name="Matt Kayrish" userId="86b0ed96aac4a264" providerId="LiveId" clId="{11114D5C-D3BA-43A5-A8E0-D1A0E5854D64}" dt="2019-10-21T02:15:40.855" v="3037" actId="14100"/>
          <ac:picMkLst>
            <pc:docMk/>
            <pc:sldMk cId="1453353537" sldId="325"/>
            <ac:picMk id="6" creationId="{E6EB27B5-3172-4B89-9241-A09D41A7BCC7}"/>
          </ac:picMkLst>
        </pc:picChg>
      </pc:sldChg>
      <pc:sldChg chg="addSp delSp modSp add">
        <pc:chgData name="Matt Kayrish" userId="86b0ed96aac4a264" providerId="LiveId" clId="{11114D5C-D3BA-43A5-A8E0-D1A0E5854D64}" dt="2019-10-21T02:27:14.571" v="3071" actId="6549"/>
        <pc:sldMkLst>
          <pc:docMk/>
          <pc:sldMk cId="3627700820" sldId="326"/>
        </pc:sldMkLst>
        <pc:spChg chg="mod">
          <ac:chgData name="Matt Kayrish" userId="86b0ed96aac4a264" providerId="LiveId" clId="{11114D5C-D3BA-43A5-A8E0-D1A0E5854D64}" dt="2019-10-21T02:27:14.571" v="3071" actId="6549"/>
          <ac:spMkLst>
            <pc:docMk/>
            <pc:sldMk cId="3627700820" sldId="326"/>
            <ac:spMk id="3" creationId="{589C62E4-6F3F-4D61-8368-D12269E79D3A}"/>
          </ac:spMkLst>
        </pc:spChg>
        <pc:picChg chg="del">
          <ac:chgData name="Matt Kayrish" userId="86b0ed96aac4a264" providerId="LiveId" clId="{11114D5C-D3BA-43A5-A8E0-D1A0E5854D64}" dt="2019-10-19T04:28:19.701" v="2965" actId="478"/>
          <ac:picMkLst>
            <pc:docMk/>
            <pc:sldMk cId="3627700820" sldId="326"/>
            <ac:picMk id="4" creationId="{0B5D45F9-BA24-4EFB-ABF2-D8D3AB0F9447}"/>
          </ac:picMkLst>
        </pc:picChg>
        <pc:picChg chg="add del mod">
          <ac:chgData name="Matt Kayrish" userId="86b0ed96aac4a264" providerId="LiveId" clId="{11114D5C-D3BA-43A5-A8E0-D1A0E5854D64}" dt="2019-10-21T02:16:43.411" v="3046" actId="478"/>
          <ac:picMkLst>
            <pc:docMk/>
            <pc:sldMk cId="3627700820" sldId="326"/>
            <ac:picMk id="5" creationId="{0EF4D164-4476-42AF-9F52-408719F921D7}"/>
          </ac:picMkLst>
        </pc:picChg>
        <pc:picChg chg="add mod">
          <ac:chgData name="Matt Kayrish" userId="86b0ed96aac4a264" providerId="LiveId" clId="{11114D5C-D3BA-43A5-A8E0-D1A0E5854D64}" dt="2019-10-21T02:27:03.396" v="3067" actId="14100"/>
          <ac:picMkLst>
            <pc:docMk/>
            <pc:sldMk cId="3627700820" sldId="326"/>
            <ac:picMk id="6" creationId="{47BEA59F-2D21-4C94-A736-B1BC85B7A255}"/>
          </ac:picMkLst>
        </pc:picChg>
      </pc:sldChg>
      <pc:sldChg chg="addSp delSp modSp add ord">
        <pc:chgData name="Matt Kayrish" userId="86b0ed96aac4a264" providerId="LiveId" clId="{11114D5C-D3BA-43A5-A8E0-D1A0E5854D64}" dt="2019-10-21T16:58:43.855" v="3181" actId="20577"/>
        <pc:sldMkLst>
          <pc:docMk/>
          <pc:sldMk cId="1284103315" sldId="327"/>
        </pc:sldMkLst>
        <pc:spChg chg="mod">
          <ac:chgData name="Matt Kayrish" userId="86b0ed96aac4a264" providerId="LiveId" clId="{11114D5C-D3BA-43A5-A8E0-D1A0E5854D64}" dt="2019-10-21T02:35:07.390" v="3088" actId="6549"/>
          <ac:spMkLst>
            <pc:docMk/>
            <pc:sldMk cId="1284103315" sldId="327"/>
            <ac:spMk id="2" creationId="{00000000-0000-0000-0000-000000000000}"/>
          </ac:spMkLst>
        </pc:spChg>
        <pc:spChg chg="mod">
          <ac:chgData name="Matt Kayrish" userId="86b0ed96aac4a264" providerId="LiveId" clId="{11114D5C-D3BA-43A5-A8E0-D1A0E5854D64}" dt="2019-10-21T16:58:43.855" v="3181" actId="20577"/>
          <ac:spMkLst>
            <pc:docMk/>
            <pc:sldMk cId="1284103315" sldId="327"/>
            <ac:spMk id="3" creationId="{589C62E4-6F3F-4D61-8368-D12269E79D3A}"/>
          </ac:spMkLst>
        </pc:spChg>
        <pc:picChg chg="add mod">
          <ac:chgData name="Matt Kayrish" userId="86b0ed96aac4a264" providerId="LiveId" clId="{11114D5C-D3BA-43A5-A8E0-D1A0E5854D64}" dt="2019-10-21T16:58:40.985" v="3178" actId="14100"/>
          <ac:picMkLst>
            <pc:docMk/>
            <pc:sldMk cId="1284103315" sldId="327"/>
            <ac:picMk id="4" creationId="{54BF7BDF-3327-4579-BE55-918EF2D05B71}"/>
          </ac:picMkLst>
        </pc:picChg>
        <pc:picChg chg="del">
          <ac:chgData name="Matt Kayrish" userId="86b0ed96aac4a264" providerId="LiveId" clId="{11114D5C-D3BA-43A5-A8E0-D1A0E5854D64}" dt="2019-10-21T16:55:23.877" v="3170" actId="478"/>
          <ac:picMkLst>
            <pc:docMk/>
            <pc:sldMk cId="1284103315" sldId="327"/>
            <ac:picMk id="5" creationId="{24BB82D4-DC4F-4A44-AE6E-07FD2C01636A}"/>
          </ac:picMkLst>
        </pc:picChg>
      </pc:sldChg>
      <pc:sldChg chg="add del">
        <pc:chgData name="Matt Kayrish" userId="86b0ed96aac4a264" providerId="LiveId" clId="{11114D5C-D3BA-43A5-A8E0-D1A0E5854D64}" dt="2019-10-21T02:27:24.161" v="3072" actId="2696"/>
        <pc:sldMkLst>
          <pc:docMk/>
          <pc:sldMk cId="4134148232" sldId="327"/>
        </pc:sldMkLst>
      </pc:sldChg>
      <pc:sldChg chg="addSp delSp modSp">
        <pc:chgData name="Matt Kayrish" userId="86b0ed96aac4a264" providerId="LiveId" clId="{11114D5C-D3BA-43A5-A8E0-D1A0E5854D64}" dt="2019-10-21T17:49:02.942" v="3341" actId="6549"/>
        <pc:sldMkLst>
          <pc:docMk/>
          <pc:sldMk cId="3286078005" sldId="328"/>
        </pc:sldMkLst>
        <pc:spChg chg="mod">
          <ac:chgData name="Matt Kayrish" userId="86b0ed96aac4a264" providerId="LiveId" clId="{11114D5C-D3BA-43A5-A8E0-D1A0E5854D64}" dt="2019-10-21T17:49:02.942" v="3341" actId="6549"/>
          <ac:spMkLst>
            <pc:docMk/>
            <pc:sldMk cId="3286078005" sldId="328"/>
            <ac:spMk id="2" creationId="{00000000-0000-0000-0000-000000000000}"/>
          </ac:spMkLst>
        </pc:spChg>
        <pc:spChg chg="mod">
          <ac:chgData name="Matt Kayrish" userId="86b0ed96aac4a264" providerId="LiveId" clId="{11114D5C-D3BA-43A5-A8E0-D1A0E5854D64}" dt="2019-10-21T17:04:18.199" v="3230" actId="20577"/>
          <ac:spMkLst>
            <pc:docMk/>
            <pc:sldMk cId="3286078005" sldId="328"/>
            <ac:spMk id="3" creationId="{589C62E4-6F3F-4D61-8368-D12269E79D3A}"/>
          </ac:spMkLst>
        </pc:spChg>
        <pc:picChg chg="add mod">
          <ac:chgData name="Matt Kayrish" userId="86b0ed96aac4a264" providerId="LiveId" clId="{11114D5C-D3BA-43A5-A8E0-D1A0E5854D64}" dt="2019-10-21T17:04:09.346" v="3226" actId="14100"/>
          <ac:picMkLst>
            <pc:docMk/>
            <pc:sldMk cId="3286078005" sldId="328"/>
            <ac:picMk id="4" creationId="{8097177A-FC4C-4FAC-A05B-E14347B99152}"/>
          </ac:picMkLst>
        </pc:picChg>
        <pc:picChg chg="del">
          <ac:chgData name="Matt Kayrish" userId="86b0ed96aac4a264" providerId="LiveId" clId="{11114D5C-D3BA-43A5-A8E0-D1A0E5854D64}" dt="2019-10-21T17:04:00.336" v="3223" actId="478"/>
          <ac:picMkLst>
            <pc:docMk/>
            <pc:sldMk cId="3286078005" sldId="328"/>
            <ac:picMk id="6" creationId="{47596F47-925E-4984-9C61-3325D8735A36}"/>
          </ac:picMkLst>
        </pc:picChg>
      </pc:sldChg>
      <pc:sldChg chg="addSp delSp modSp">
        <pc:chgData name="Matt Kayrish" userId="86b0ed96aac4a264" providerId="LiveId" clId="{11114D5C-D3BA-43A5-A8E0-D1A0E5854D64}" dt="2019-10-21T17:49:17.598" v="3370" actId="20577"/>
        <pc:sldMkLst>
          <pc:docMk/>
          <pc:sldMk cId="560598546" sldId="329"/>
        </pc:sldMkLst>
        <pc:spChg chg="mod">
          <ac:chgData name="Matt Kayrish" userId="86b0ed96aac4a264" providerId="LiveId" clId="{11114D5C-D3BA-43A5-A8E0-D1A0E5854D64}" dt="2019-10-21T17:49:17.598" v="3370" actId="20577"/>
          <ac:spMkLst>
            <pc:docMk/>
            <pc:sldMk cId="560598546" sldId="329"/>
            <ac:spMk id="2" creationId="{00000000-0000-0000-0000-000000000000}"/>
          </ac:spMkLst>
        </pc:spChg>
        <pc:spChg chg="mod">
          <ac:chgData name="Matt Kayrish" userId="86b0ed96aac4a264" providerId="LiveId" clId="{11114D5C-D3BA-43A5-A8E0-D1A0E5854D64}" dt="2019-10-21T17:09:01.698" v="3278" actId="20577"/>
          <ac:spMkLst>
            <pc:docMk/>
            <pc:sldMk cId="560598546" sldId="329"/>
            <ac:spMk id="3" creationId="{589C62E4-6F3F-4D61-8368-D12269E79D3A}"/>
          </ac:spMkLst>
        </pc:spChg>
        <pc:picChg chg="add mod">
          <ac:chgData name="Matt Kayrish" userId="86b0ed96aac4a264" providerId="LiveId" clId="{11114D5C-D3BA-43A5-A8E0-D1A0E5854D64}" dt="2019-10-21T17:08:17.444" v="3234" actId="14100"/>
          <ac:picMkLst>
            <pc:docMk/>
            <pc:sldMk cId="560598546" sldId="329"/>
            <ac:picMk id="4" creationId="{8A5E94DC-984F-4E89-940F-44508623FAC2}"/>
          </ac:picMkLst>
        </pc:picChg>
        <pc:picChg chg="del">
          <ac:chgData name="Matt Kayrish" userId="86b0ed96aac4a264" providerId="LiveId" clId="{11114D5C-D3BA-43A5-A8E0-D1A0E5854D64}" dt="2019-10-21T17:08:09.520" v="3231" actId="478"/>
          <ac:picMkLst>
            <pc:docMk/>
            <pc:sldMk cId="560598546" sldId="329"/>
            <ac:picMk id="6" creationId="{B8A0A12E-69C6-443C-8C7A-3D532FA15A2A}"/>
          </ac:picMkLst>
        </pc:picChg>
      </pc:sldChg>
      <pc:sldChg chg="addSp delSp modSp">
        <pc:chgData name="Matt Kayrish" userId="86b0ed96aac4a264" providerId="LiveId" clId="{11114D5C-D3BA-43A5-A8E0-D1A0E5854D64}" dt="2019-10-21T17:49:25.586" v="3399" actId="6549"/>
        <pc:sldMkLst>
          <pc:docMk/>
          <pc:sldMk cId="2067256964" sldId="330"/>
        </pc:sldMkLst>
        <pc:spChg chg="mod">
          <ac:chgData name="Matt Kayrish" userId="86b0ed96aac4a264" providerId="LiveId" clId="{11114D5C-D3BA-43A5-A8E0-D1A0E5854D64}" dt="2019-10-21T17:49:25.586" v="3399" actId="6549"/>
          <ac:spMkLst>
            <pc:docMk/>
            <pc:sldMk cId="2067256964" sldId="330"/>
            <ac:spMk id="2" creationId="{00000000-0000-0000-0000-000000000000}"/>
          </ac:spMkLst>
        </pc:spChg>
        <pc:spChg chg="mod">
          <ac:chgData name="Matt Kayrish" userId="86b0ed96aac4a264" providerId="LiveId" clId="{11114D5C-D3BA-43A5-A8E0-D1A0E5854D64}" dt="2019-10-21T17:48:45.270" v="3329" actId="20577"/>
          <ac:spMkLst>
            <pc:docMk/>
            <pc:sldMk cId="2067256964" sldId="330"/>
            <ac:spMk id="3" creationId="{589C62E4-6F3F-4D61-8368-D12269E79D3A}"/>
          </ac:spMkLst>
        </pc:spChg>
        <pc:picChg chg="add mod">
          <ac:chgData name="Matt Kayrish" userId="86b0ed96aac4a264" providerId="LiveId" clId="{11114D5C-D3BA-43A5-A8E0-D1A0E5854D64}" dt="2019-10-21T17:48:29.888" v="3282" actId="14100"/>
          <ac:picMkLst>
            <pc:docMk/>
            <pc:sldMk cId="2067256964" sldId="330"/>
            <ac:picMk id="4" creationId="{9DD6D9A9-1E07-4CA3-AEF9-1001655B61F6}"/>
          </ac:picMkLst>
        </pc:picChg>
        <pc:picChg chg="del">
          <ac:chgData name="Matt Kayrish" userId="86b0ed96aac4a264" providerId="LiveId" clId="{11114D5C-D3BA-43A5-A8E0-D1A0E5854D64}" dt="2019-10-21T17:48:21.848" v="3279" actId="478"/>
          <ac:picMkLst>
            <pc:docMk/>
            <pc:sldMk cId="2067256964" sldId="330"/>
            <ac:picMk id="6" creationId="{E6EB27B5-3172-4B89-9241-A09D41A7BCC7}"/>
          </ac:picMkLst>
        </pc:picChg>
      </pc:sldChg>
      <pc:sldChg chg="addSp delSp modSp">
        <pc:chgData name="Matt Kayrish" userId="86b0ed96aac4a264" providerId="LiveId" clId="{11114D5C-D3BA-43A5-A8E0-D1A0E5854D64}" dt="2019-10-21T17:54:15.721" v="3460" actId="6549"/>
        <pc:sldMkLst>
          <pc:docMk/>
          <pc:sldMk cId="3224236215" sldId="331"/>
        </pc:sldMkLst>
        <pc:spChg chg="mod">
          <ac:chgData name="Matt Kayrish" userId="86b0ed96aac4a264" providerId="LiveId" clId="{11114D5C-D3BA-43A5-A8E0-D1A0E5854D64}" dt="2019-10-21T17:54:15.721" v="3460" actId="6549"/>
          <ac:spMkLst>
            <pc:docMk/>
            <pc:sldMk cId="3224236215" sldId="331"/>
            <ac:spMk id="2" creationId="{00000000-0000-0000-0000-000000000000}"/>
          </ac:spMkLst>
        </pc:spChg>
        <pc:spChg chg="mod">
          <ac:chgData name="Matt Kayrish" userId="86b0ed96aac4a264" providerId="LiveId" clId="{11114D5C-D3BA-43A5-A8E0-D1A0E5854D64}" dt="2019-10-21T17:54:07.259" v="3448" actId="20577"/>
          <ac:spMkLst>
            <pc:docMk/>
            <pc:sldMk cId="3224236215" sldId="331"/>
            <ac:spMk id="3" creationId="{589C62E4-6F3F-4D61-8368-D12269E79D3A}"/>
          </ac:spMkLst>
        </pc:spChg>
        <pc:picChg chg="add mod">
          <ac:chgData name="Matt Kayrish" userId="86b0ed96aac4a264" providerId="LiveId" clId="{11114D5C-D3BA-43A5-A8E0-D1A0E5854D64}" dt="2019-10-21T17:53:51.569" v="3403" actId="14100"/>
          <ac:picMkLst>
            <pc:docMk/>
            <pc:sldMk cId="3224236215" sldId="331"/>
            <ac:picMk id="4" creationId="{8C8E4AD4-D844-420E-ADF5-A7D7F41E2361}"/>
          </ac:picMkLst>
        </pc:picChg>
        <pc:picChg chg="del">
          <ac:chgData name="Matt Kayrish" userId="86b0ed96aac4a264" providerId="LiveId" clId="{11114D5C-D3BA-43A5-A8E0-D1A0E5854D64}" dt="2019-10-21T17:53:45.666" v="3400" actId="478"/>
          <ac:picMkLst>
            <pc:docMk/>
            <pc:sldMk cId="3224236215" sldId="331"/>
            <ac:picMk id="6" creationId="{7442F08D-798E-4A79-8AF2-5C4B764E07F1}"/>
          </ac:picMkLst>
        </pc:picChg>
      </pc:sldChg>
      <pc:sldChg chg="addSp delSp modSp">
        <pc:chgData name="Matt Kayrish" userId="86b0ed96aac4a264" providerId="LiveId" clId="{11114D5C-D3BA-43A5-A8E0-D1A0E5854D64}" dt="2019-10-21T17:57:47.581" v="3520" actId="20577"/>
        <pc:sldMkLst>
          <pc:docMk/>
          <pc:sldMk cId="2311928372" sldId="332"/>
        </pc:sldMkLst>
        <pc:spChg chg="mod">
          <ac:chgData name="Matt Kayrish" userId="86b0ed96aac4a264" providerId="LiveId" clId="{11114D5C-D3BA-43A5-A8E0-D1A0E5854D64}" dt="2019-10-21T17:57:47.581" v="3520" actId="20577"/>
          <ac:spMkLst>
            <pc:docMk/>
            <pc:sldMk cId="2311928372" sldId="332"/>
            <ac:spMk id="2" creationId="{00000000-0000-0000-0000-000000000000}"/>
          </ac:spMkLst>
        </pc:spChg>
        <pc:spChg chg="mod">
          <ac:chgData name="Matt Kayrish" userId="86b0ed96aac4a264" providerId="LiveId" clId="{11114D5C-D3BA-43A5-A8E0-D1A0E5854D64}" dt="2019-10-21T17:57:39.447" v="3508" actId="20577"/>
          <ac:spMkLst>
            <pc:docMk/>
            <pc:sldMk cId="2311928372" sldId="332"/>
            <ac:spMk id="3" creationId="{589C62E4-6F3F-4D61-8368-D12269E79D3A}"/>
          </ac:spMkLst>
        </pc:spChg>
        <pc:picChg chg="add mod">
          <ac:chgData name="Matt Kayrish" userId="86b0ed96aac4a264" providerId="LiveId" clId="{11114D5C-D3BA-43A5-A8E0-D1A0E5854D64}" dt="2019-10-21T17:57:00.530" v="3464" actId="14100"/>
          <ac:picMkLst>
            <pc:docMk/>
            <pc:sldMk cId="2311928372" sldId="332"/>
            <ac:picMk id="4" creationId="{05C05E71-61A8-427B-B409-7227CDE05157}"/>
          </ac:picMkLst>
        </pc:picChg>
        <pc:picChg chg="del">
          <ac:chgData name="Matt Kayrish" userId="86b0ed96aac4a264" providerId="LiveId" clId="{11114D5C-D3BA-43A5-A8E0-D1A0E5854D64}" dt="2019-10-21T17:54:22.725" v="3461" actId="478"/>
          <ac:picMkLst>
            <pc:docMk/>
            <pc:sldMk cId="2311928372" sldId="332"/>
            <ac:picMk id="6" creationId="{47BEA59F-2D21-4C94-A736-B1BC85B7A255}"/>
          </ac:picMkLst>
        </pc:picChg>
      </pc:sldChg>
      <pc:sldChg chg="addSp delSp modSp">
        <pc:chgData name="Matt Kayrish" userId="86b0ed96aac4a264" providerId="LiveId" clId="{11114D5C-D3BA-43A5-A8E0-D1A0E5854D64}" dt="2019-10-21T18:15:44.519" v="4286" actId="1037"/>
        <pc:sldMkLst>
          <pc:docMk/>
          <pc:sldMk cId="2199867562" sldId="333"/>
        </pc:sldMkLst>
        <pc:spChg chg="mod">
          <ac:chgData name="Matt Kayrish" userId="86b0ed96aac4a264" providerId="LiveId" clId="{11114D5C-D3BA-43A5-A8E0-D1A0E5854D64}" dt="2019-10-21T18:00:15.285" v="3550" actId="6549"/>
          <ac:spMkLst>
            <pc:docMk/>
            <pc:sldMk cId="2199867562" sldId="333"/>
            <ac:spMk id="2" creationId="{00000000-0000-0000-0000-000000000000}"/>
          </ac:spMkLst>
        </pc:spChg>
        <pc:spChg chg="mod">
          <ac:chgData name="Matt Kayrish" userId="86b0ed96aac4a264" providerId="LiveId" clId="{11114D5C-D3BA-43A5-A8E0-D1A0E5854D64}" dt="2019-10-21T18:11:56.513" v="4042" actId="20577"/>
          <ac:spMkLst>
            <pc:docMk/>
            <pc:sldMk cId="2199867562" sldId="333"/>
            <ac:spMk id="3" creationId="{589C62E4-6F3F-4D61-8368-D12269E79D3A}"/>
          </ac:spMkLst>
        </pc:spChg>
        <pc:picChg chg="del">
          <ac:chgData name="Matt Kayrish" userId="86b0ed96aac4a264" providerId="LiveId" clId="{11114D5C-D3BA-43A5-A8E0-D1A0E5854D64}" dt="2019-10-21T18:12:04.916" v="4043" actId="478"/>
          <ac:picMkLst>
            <pc:docMk/>
            <pc:sldMk cId="2199867562" sldId="333"/>
            <ac:picMk id="4" creationId="{54BF7BDF-3327-4579-BE55-918EF2D05B71}"/>
          </ac:picMkLst>
        </pc:picChg>
        <pc:picChg chg="add mod">
          <ac:chgData name="Matt Kayrish" userId="86b0ed96aac4a264" providerId="LiveId" clId="{11114D5C-D3BA-43A5-A8E0-D1A0E5854D64}" dt="2019-10-21T18:15:44.519" v="4286" actId="1037"/>
          <ac:picMkLst>
            <pc:docMk/>
            <pc:sldMk cId="2199867562" sldId="333"/>
            <ac:picMk id="5" creationId="{53E56297-8842-4144-A2BB-80AA36B66860}"/>
          </ac:picMkLst>
        </pc:picChg>
      </pc:sldChg>
      <pc:sldChg chg="addSp delSp modSp">
        <pc:chgData name="Matt Kayrish" userId="86b0ed96aac4a264" providerId="LiveId" clId="{11114D5C-D3BA-43A5-A8E0-D1A0E5854D64}" dt="2019-10-21T18:16:33.492" v="4289" actId="14100"/>
        <pc:sldMkLst>
          <pc:docMk/>
          <pc:sldMk cId="2946239961" sldId="334"/>
        </pc:sldMkLst>
        <pc:spChg chg="mod">
          <ac:chgData name="Matt Kayrish" userId="86b0ed96aac4a264" providerId="LiveId" clId="{11114D5C-D3BA-43A5-A8E0-D1A0E5854D64}" dt="2019-10-21T18:01:13.239" v="3610" actId="6549"/>
          <ac:spMkLst>
            <pc:docMk/>
            <pc:sldMk cId="2946239961" sldId="334"/>
            <ac:spMk id="2" creationId="{00000000-0000-0000-0000-000000000000}"/>
          </ac:spMkLst>
        </pc:spChg>
        <pc:spChg chg="mod">
          <ac:chgData name="Matt Kayrish" userId="86b0ed96aac4a264" providerId="LiveId" clId="{11114D5C-D3BA-43A5-A8E0-D1A0E5854D64}" dt="2019-10-21T18:12:12.548" v="4091" actId="20577"/>
          <ac:spMkLst>
            <pc:docMk/>
            <pc:sldMk cId="2946239961" sldId="334"/>
            <ac:spMk id="3" creationId="{589C62E4-6F3F-4D61-8368-D12269E79D3A}"/>
          </ac:spMkLst>
        </pc:spChg>
        <pc:picChg chg="del">
          <ac:chgData name="Matt Kayrish" userId="86b0ed96aac4a264" providerId="LiveId" clId="{11114D5C-D3BA-43A5-A8E0-D1A0E5854D64}" dt="2019-10-21T18:12:14.596" v="4092" actId="478"/>
          <ac:picMkLst>
            <pc:docMk/>
            <pc:sldMk cId="2946239961" sldId="334"/>
            <ac:picMk id="4" creationId="{8097177A-FC4C-4FAC-A05B-E14347B99152}"/>
          </ac:picMkLst>
        </pc:picChg>
        <pc:picChg chg="add mod">
          <ac:chgData name="Matt Kayrish" userId="86b0ed96aac4a264" providerId="LiveId" clId="{11114D5C-D3BA-43A5-A8E0-D1A0E5854D64}" dt="2019-10-21T18:16:33.492" v="4289" actId="14100"/>
          <ac:picMkLst>
            <pc:docMk/>
            <pc:sldMk cId="2946239961" sldId="334"/>
            <ac:picMk id="5" creationId="{0FAF5EB6-4BCB-4316-B9C5-AB168CA4274B}"/>
          </ac:picMkLst>
        </pc:picChg>
      </pc:sldChg>
      <pc:sldChg chg="addSp delSp modSp">
        <pc:chgData name="Matt Kayrish" userId="86b0ed96aac4a264" providerId="LiveId" clId="{11114D5C-D3BA-43A5-A8E0-D1A0E5854D64}" dt="2019-10-21T18:17:48.165" v="4292" actId="14100"/>
        <pc:sldMkLst>
          <pc:docMk/>
          <pc:sldMk cId="2385863677" sldId="335"/>
        </pc:sldMkLst>
        <pc:spChg chg="mod">
          <ac:chgData name="Matt Kayrish" userId="86b0ed96aac4a264" providerId="LiveId" clId="{11114D5C-D3BA-43A5-A8E0-D1A0E5854D64}" dt="2019-10-21T18:01:07.795" v="3602" actId="20577"/>
          <ac:spMkLst>
            <pc:docMk/>
            <pc:sldMk cId="2385863677" sldId="335"/>
            <ac:spMk id="2" creationId="{00000000-0000-0000-0000-000000000000}"/>
          </ac:spMkLst>
        </pc:spChg>
        <pc:spChg chg="mod">
          <ac:chgData name="Matt Kayrish" userId="86b0ed96aac4a264" providerId="LiveId" clId="{11114D5C-D3BA-43A5-A8E0-D1A0E5854D64}" dt="2019-10-21T18:12:20.390" v="4137" actId="6549"/>
          <ac:spMkLst>
            <pc:docMk/>
            <pc:sldMk cId="2385863677" sldId="335"/>
            <ac:spMk id="3" creationId="{589C62E4-6F3F-4D61-8368-D12269E79D3A}"/>
          </ac:spMkLst>
        </pc:spChg>
        <pc:picChg chg="del">
          <ac:chgData name="Matt Kayrish" userId="86b0ed96aac4a264" providerId="LiveId" clId="{11114D5C-D3BA-43A5-A8E0-D1A0E5854D64}" dt="2019-10-21T18:12:22.437" v="4138" actId="478"/>
          <ac:picMkLst>
            <pc:docMk/>
            <pc:sldMk cId="2385863677" sldId="335"/>
            <ac:picMk id="4" creationId="{8A5E94DC-984F-4E89-940F-44508623FAC2}"/>
          </ac:picMkLst>
        </pc:picChg>
        <pc:picChg chg="add mod">
          <ac:chgData name="Matt Kayrish" userId="86b0ed96aac4a264" providerId="LiveId" clId="{11114D5C-D3BA-43A5-A8E0-D1A0E5854D64}" dt="2019-10-21T18:17:48.165" v="4292" actId="14100"/>
          <ac:picMkLst>
            <pc:docMk/>
            <pc:sldMk cId="2385863677" sldId="335"/>
            <ac:picMk id="5" creationId="{ED281E57-0FAF-4BAA-9974-20F4C651DA93}"/>
          </ac:picMkLst>
        </pc:picChg>
      </pc:sldChg>
      <pc:sldChg chg="addSp delSp modSp">
        <pc:chgData name="Matt Kayrish" userId="86b0ed96aac4a264" providerId="LiveId" clId="{11114D5C-D3BA-43A5-A8E0-D1A0E5854D64}" dt="2019-10-21T18:18:49.450" v="4295" actId="14100"/>
        <pc:sldMkLst>
          <pc:docMk/>
          <pc:sldMk cId="4122323753" sldId="336"/>
        </pc:sldMkLst>
        <pc:spChg chg="mod">
          <ac:chgData name="Matt Kayrish" userId="86b0ed96aac4a264" providerId="LiveId" clId="{11114D5C-D3BA-43A5-A8E0-D1A0E5854D64}" dt="2019-10-21T18:01:03.545" v="3595" actId="20577"/>
          <ac:spMkLst>
            <pc:docMk/>
            <pc:sldMk cId="4122323753" sldId="336"/>
            <ac:spMk id="2" creationId="{00000000-0000-0000-0000-000000000000}"/>
          </ac:spMkLst>
        </pc:spChg>
        <pc:spChg chg="mod">
          <ac:chgData name="Matt Kayrish" userId="86b0ed96aac4a264" providerId="LiveId" clId="{11114D5C-D3BA-43A5-A8E0-D1A0E5854D64}" dt="2019-10-21T18:12:29.416" v="4185" actId="20577"/>
          <ac:spMkLst>
            <pc:docMk/>
            <pc:sldMk cId="4122323753" sldId="336"/>
            <ac:spMk id="3" creationId="{589C62E4-6F3F-4D61-8368-D12269E79D3A}"/>
          </ac:spMkLst>
        </pc:spChg>
        <pc:picChg chg="del">
          <ac:chgData name="Matt Kayrish" userId="86b0ed96aac4a264" providerId="LiveId" clId="{11114D5C-D3BA-43A5-A8E0-D1A0E5854D64}" dt="2019-10-21T18:12:31.036" v="4186" actId="478"/>
          <ac:picMkLst>
            <pc:docMk/>
            <pc:sldMk cId="4122323753" sldId="336"/>
            <ac:picMk id="4" creationId="{9DD6D9A9-1E07-4CA3-AEF9-1001655B61F6}"/>
          </ac:picMkLst>
        </pc:picChg>
        <pc:picChg chg="add mod">
          <ac:chgData name="Matt Kayrish" userId="86b0ed96aac4a264" providerId="LiveId" clId="{11114D5C-D3BA-43A5-A8E0-D1A0E5854D64}" dt="2019-10-21T18:18:49.450" v="4295" actId="14100"/>
          <ac:picMkLst>
            <pc:docMk/>
            <pc:sldMk cId="4122323753" sldId="336"/>
            <ac:picMk id="5" creationId="{50D05537-40D2-4368-9FFC-C4A702BD2B77}"/>
          </ac:picMkLst>
        </pc:picChg>
      </pc:sldChg>
      <pc:sldChg chg="addSp delSp modSp">
        <pc:chgData name="Matt Kayrish" userId="86b0ed96aac4a264" providerId="LiveId" clId="{11114D5C-D3BA-43A5-A8E0-D1A0E5854D64}" dt="2019-10-21T18:19:34.029" v="4298" actId="14100"/>
        <pc:sldMkLst>
          <pc:docMk/>
          <pc:sldMk cId="3361901796" sldId="337"/>
        </pc:sldMkLst>
        <pc:spChg chg="mod">
          <ac:chgData name="Matt Kayrish" userId="86b0ed96aac4a264" providerId="LiveId" clId="{11114D5C-D3BA-43A5-A8E0-D1A0E5854D64}" dt="2019-10-21T18:00:58.774" v="3588" actId="6549"/>
          <ac:spMkLst>
            <pc:docMk/>
            <pc:sldMk cId="3361901796" sldId="337"/>
            <ac:spMk id="2" creationId="{00000000-0000-0000-0000-000000000000}"/>
          </ac:spMkLst>
        </pc:spChg>
        <pc:spChg chg="mod">
          <ac:chgData name="Matt Kayrish" userId="86b0ed96aac4a264" providerId="LiveId" clId="{11114D5C-D3BA-43A5-A8E0-D1A0E5854D64}" dt="2019-10-21T18:13:02.450" v="4233" actId="20577"/>
          <ac:spMkLst>
            <pc:docMk/>
            <pc:sldMk cId="3361901796" sldId="337"/>
            <ac:spMk id="3" creationId="{589C62E4-6F3F-4D61-8368-D12269E79D3A}"/>
          </ac:spMkLst>
        </pc:spChg>
        <pc:spChg chg="add del">
          <ac:chgData name="Matt Kayrish" userId="86b0ed96aac4a264" providerId="LiveId" clId="{11114D5C-D3BA-43A5-A8E0-D1A0E5854D64}" dt="2019-10-21T18:00:39.020" v="3562"/>
          <ac:spMkLst>
            <pc:docMk/>
            <pc:sldMk cId="3361901796" sldId="337"/>
            <ac:spMk id="5" creationId="{C55EB09A-2F3A-46BC-9B3C-2272C1384318}"/>
          </ac:spMkLst>
        </pc:spChg>
        <pc:picChg chg="del">
          <ac:chgData name="Matt Kayrish" userId="86b0ed96aac4a264" providerId="LiveId" clId="{11114D5C-D3BA-43A5-A8E0-D1A0E5854D64}" dt="2019-10-21T18:13:04.469" v="4234" actId="478"/>
          <ac:picMkLst>
            <pc:docMk/>
            <pc:sldMk cId="3361901796" sldId="337"/>
            <ac:picMk id="4" creationId="{8C8E4AD4-D844-420E-ADF5-A7D7F41E2361}"/>
          </ac:picMkLst>
        </pc:picChg>
        <pc:picChg chg="add mod">
          <ac:chgData name="Matt Kayrish" userId="86b0ed96aac4a264" providerId="LiveId" clId="{11114D5C-D3BA-43A5-A8E0-D1A0E5854D64}" dt="2019-10-21T18:19:34.029" v="4298" actId="14100"/>
          <ac:picMkLst>
            <pc:docMk/>
            <pc:sldMk cId="3361901796" sldId="337"/>
            <ac:picMk id="6" creationId="{51E55FEF-7784-4727-AECE-B295B706A856}"/>
          </ac:picMkLst>
        </pc:picChg>
      </pc:sldChg>
      <pc:sldChg chg="addSp delSp modSp">
        <pc:chgData name="Matt Kayrish" userId="86b0ed96aac4a264" providerId="LiveId" clId="{11114D5C-D3BA-43A5-A8E0-D1A0E5854D64}" dt="2019-10-21T18:20:20.372" v="4301" actId="14100"/>
        <pc:sldMkLst>
          <pc:docMk/>
          <pc:sldMk cId="841276563" sldId="338"/>
        </pc:sldMkLst>
        <pc:spChg chg="mod">
          <ac:chgData name="Matt Kayrish" userId="86b0ed96aac4a264" providerId="LiveId" clId="{11114D5C-D3BA-43A5-A8E0-D1A0E5854D64}" dt="2019-10-21T18:00:52.299" v="3580" actId="20577"/>
          <ac:spMkLst>
            <pc:docMk/>
            <pc:sldMk cId="841276563" sldId="338"/>
            <ac:spMk id="2" creationId="{00000000-0000-0000-0000-000000000000}"/>
          </ac:spMkLst>
        </pc:spChg>
        <pc:spChg chg="mod">
          <ac:chgData name="Matt Kayrish" userId="86b0ed96aac4a264" providerId="LiveId" clId="{11114D5C-D3BA-43A5-A8E0-D1A0E5854D64}" dt="2019-10-21T18:13:14.600" v="4281" actId="20577"/>
          <ac:spMkLst>
            <pc:docMk/>
            <pc:sldMk cId="841276563" sldId="338"/>
            <ac:spMk id="3" creationId="{589C62E4-6F3F-4D61-8368-D12269E79D3A}"/>
          </ac:spMkLst>
        </pc:spChg>
        <pc:picChg chg="del">
          <ac:chgData name="Matt Kayrish" userId="86b0ed96aac4a264" providerId="LiveId" clId="{11114D5C-D3BA-43A5-A8E0-D1A0E5854D64}" dt="2019-10-21T18:13:16.314" v="4282" actId="478"/>
          <ac:picMkLst>
            <pc:docMk/>
            <pc:sldMk cId="841276563" sldId="338"/>
            <ac:picMk id="4" creationId="{05C05E71-61A8-427B-B409-7227CDE05157}"/>
          </ac:picMkLst>
        </pc:picChg>
        <pc:picChg chg="add mod">
          <ac:chgData name="Matt Kayrish" userId="86b0ed96aac4a264" providerId="LiveId" clId="{11114D5C-D3BA-43A5-A8E0-D1A0E5854D64}" dt="2019-10-21T18:20:20.372" v="4301" actId="14100"/>
          <ac:picMkLst>
            <pc:docMk/>
            <pc:sldMk cId="841276563" sldId="338"/>
            <ac:picMk id="5" creationId="{92253134-B065-4D2F-BD36-E05897AE44BA}"/>
          </ac:picMkLst>
        </pc:picChg>
      </pc:sldChg>
      <pc:sldChg chg="addSp delSp modSp">
        <pc:chgData name="Matt Kayrish" userId="86b0ed96aac4a264" providerId="LiveId" clId="{11114D5C-D3BA-43A5-A8E0-D1A0E5854D64}" dt="2019-10-21T18:05:19.642" v="3995" actId="14100"/>
        <pc:sldMkLst>
          <pc:docMk/>
          <pc:sldMk cId="2039374766" sldId="339"/>
        </pc:sldMkLst>
        <pc:spChg chg="mod">
          <ac:chgData name="Matt Kayrish" userId="86b0ed96aac4a264" providerId="LiveId" clId="{11114D5C-D3BA-43A5-A8E0-D1A0E5854D64}" dt="2019-10-21T18:01:57.760" v="3633" actId="6549"/>
          <ac:spMkLst>
            <pc:docMk/>
            <pc:sldMk cId="2039374766" sldId="339"/>
            <ac:spMk id="2" creationId="{00000000-0000-0000-0000-000000000000}"/>
          </ac:spMkLst>
        </pc:spChg>
        <pc:spChg chg="mod">
          <ac:chgData name="Matt Kayrish" userId="86b0ed96aac4a264" providerId="LiveId" clId="{11114D5C-D3BA-43A5-A8E0-D1A0E5854D64}" dt="2019-10-21T18:02:56.660" v="3986" actId="313"/>
          <ac:spMkLst>
            <pc:docMk/>
            <pc:sldMk cId="2039374766" sldId="339"/>
            <ac:spMk id="9" creationId="{BCA8DC69-B6E7-4CD3-B57D-FE16B1C017B1}"/>
          </ac:spMkLst>
        </pc:spChg>
        <pc:spChg chg="del">
          <ac:chgData name="Matt Kayrish" userId="86b0ed96aac4a264" providerId="LiveId" clId="{11114D5C-D3BA-43A5-A8E0-D1A0E5854D64}" dt="2019-10-21T18:02:04.973" v="3635" actId="478"/>
          <ac:spMkLst>
            <pc:docMk/>
            <pc:sldMk cId="2039374766" sldId="339"/>
            <ac:spMk id="12" creationId="{2F3B61DC-A2B5-49D3-8315-BAD92E531516}"/>
          </ac:spMkLst>
        </pc:spChg>
        <pc:spChg chg="del">
          <ac:chgData name="Matt Kayrish" userId="86b0ed96aac4a264" providerId="LiveId" clId="{11114D5C-D3BA-43A5-A8E0-D1A0E5854D64}" dt="2019-10-21T18:02:04.973" v="3635" actId="478"/>
          <ac:spMkLst>
            <pc:docMk/>
            <pc:sldMk cId="2039374766" sldId="339"/>
            <ac:spMk id="13" creationId="{58C89E85-0C4D-47B2-8220-526B869B7BB9}"/>
          </ac:spMkLst>
        </pc:spChg>
        <pc:picChg chg="add mod">
          <ac:chgData name="Matt Kayrish" userId="86b0ed96aac4a264" providerId="LiveId" clId="{11114D5C-D3BA-43A5-A8E0-D1A0E5854D64}" dt="2019-10-21T18:04:13.359" v="3989" actId="14100"/>
          <ac:picMkLst>
            <pc:docMk/>
            <pc:sldMk cId="2039374766" sldId="339"/>
            <ac:picMk id="3" creationId="{42D5B416-97E7-4B3A-97B7-AF8C33477D8B}"/>
          </ac:picMkLst>
        </pc:picChg>
        <pc:picChg chg="add del mod">
          <ac:chgData name="Matt Kayrish" userId="86b0ed96aac4a264" providerId="LiveId" clId="{11114D5C-D3BA-43A5-A8E0-D1A0E5854D64}" dt="2019-10-21T18:04:46.255" v="3992" actId="478"/>
          <ac:picMkLst>
            <pc:docMk/>
            <pc:sldMk cId="2039374766" sldId="339"/>
            <ac:picMk id="4" creationId="{B111A4AD-08F8-4696-9451-DDADC286B359}"/>
          </ac:picMkLst>
        </pc:picChg>
        <pc:picChg chg="add mod">
          <ac:chgData name="Matt Kayrish" userId="86b0ed96aac4a264" providerId="LiveId" clId="{11114D5C-D3BA-43A5-A8E0-D1A0E5854D64}" dt="2019-10-21T18:05:19.642" v="3995" actId="14100"/>
          <ac:picMkLst>
            <pc:docMk/>
            <pc:sldMk cId="2039374766" sldId="339"/>
            <ac:picMk id="5" creationId="{915F74C4-8685-4E9F-A3E4-EFF624F93B7B}"/>
          </ac:picMkLst>
        </pc:picChg>
        <pc:picChg chg="del">
          <ac:chgData name="Matt Kayrish" userId="86b0ed96aac4a264" providerId="LiveId" clId="{11114D5C-D3BA-43A5-A8E0-D1A0E5854D64}" dt="2019-10-21T18:02:02.463" v="3634" actId="478"/>
          <ac:picMkLst>
            <pc:docMk/>
            <pc:sldMk cId="2039374766" sldId="339"/>
            <ac:picMk id="11" creationId="{018DDB78-880C-0A48-A9F3-DD8D6F2C9AC2}"/>
          </ac:picMkLst>
        </pc:picChg>
      </pc:sldChg>
      <pc:sldChg chg="addSp delSp modSp add ord">
        <pc:chgData name="Matt Kayrish" userId="86b0ed96aac4a264" providerId="LiveId" clId="{11114D5C-D3BA-43A5-A8E0-D1A0E5854D64}" dt="2019-10-21T19:02:31.912" v="4645"/>
        <pc:sldMkLst>
          <pc:docMk/>
          <pc:sldMk cId="1694946645" sldId="340"/>
        </pc:sldMkLst>
        <pc:spChg chg="mod">
          <ac:chgData name="Matt Kayrish" userId="86b0ed96aac4a264" providerId="LiveId" clId="{11114D5C-D3BA-43A5-A8E0-D1A0E5854D64}" dt="2019-10-21T18:21:11.126" v="4351" actId="6549"/>
          <ac:spMkLst>
            <pc:docMk/>
            <pc:sldMk cId="1694946645" sldId="340"/>
            <ac:spMk id="2" creationId="{00000000-0000-0000-0000-000000000000}"/>
          </ac:spMkLst>
        </pc:spChg>
        <pc:graphicFrameChg chg="add del mod modGraphic">
          <ac:chgData name="Matt Kayrish" userId="86b0ed96aac4a264" providerId="LiveId" clId="{11114D5C-D3BA-43A5-A8E0-D1A0E5854D64}" dt="2019-10-21T18:47:19.702" v="4489" actId="478"/>
          <ac:graphicFrameMkLst>
            <pc:docMk/>
            <pc:sldMk cId="1694946645" sldId="340"/>
            <ac:graphicFrameMk id="3" creationId="{284FD5F3-B2B8-404C-BABE-9AC5BE99C439}"/>
          </ac:graphicFrameMkLst>
        </pc:graphicFrameChg>
        <pc:graphicFrameChg chg="add mod modGraphic">
          <ac:chgData name="Matt Kayrish" userId="86b0ed96aac4a264" providerId="LiveId" clId="{11114D5C-D3BA-43A5-A8E0-D1A0E5854D64}" dt="2019-10-21T19:02:21.709" v="4644" actId="20577"/>
          <ac:graphicFrameMkLst>
            <pc:docMk/>
            <pc:sldMk cId="1694946645" sldId="340"/>
            <ac:graphicFrameMk id="5" creationId="{70986019-2E5E-46E9-9312-DE62FDF50240}"/>
          </ac:graphicFrameMkLst>
        </pc:graphicFrameChg>
        <pc:picChg chg="del">
          <ac:chgData name="Matt Kayrish" userId="86b0ed96aac4a264" providerId="LiveId" clId="{11114D5C-D3BA-43A5-A8E0-D1A0E5854D64}" dt="2019-10-21T18:20:56.842" v="4303" actId="478"/>
          <ac:picMkLst>
            <pc:docMk/>
            <pc:sldMk cId="1694946645" sldId="340"/>
            <ac:picMk id="4" creationId="{9958F1F0-0BAE-4A52-8A88-5F408DEBF244}"/>
          </ac:picMkLst>
        </pc:picChg>
      </pc:sldChg>
      <pc:sldChg chg="modSp add ord">
        <pc:chgData name="Matt Kayrish" userId="86b0ed96aac4a264" providerId="LiveId" clId="{11114D5C-D3BA-43A5-A8E0-D1A0E5854D64}" dt="2019-10-21T19:07:18.450" v="4874"/>
        <pc:sldMkLst>
          <pc:docMk/>
          <pc:sldMk cId="3346620996" sldId="341"/>
        </pc:sldMkLst>
        <pc:spChg chg="mod">
          <ac:chgData name="Matt Kayrish" userId="86b0ed96aac4a264" providerId="LiveId" clId="{11114D5C-D3BA-43A5-A8E0-D1A0E5854D64}" dt="2019-10-21T19:02:58.874" v="4661" actId="20577"/>
          <ac:spMkLst>
            <pc:docMk/>
            <pc:sldMk cId="3346620996" sldId="341"/>
            <ac:spMk id="2" creationId="{00000000-0000-0000-0000-000000000000}"/>
          </ac:spMkLst>
        </pc:spChg>
        <pc:graphicFrameChg chg="modGraphic">
          <ac:chgData name="Matt Kayrish" userId="86b0ed96aac4a264" providerId="LiveId" clId="{11114D5C-D3BA-43A5-A8E0-D1A0E5854D64}" dt="2019-10-21T19:06:53.502" v="4870" actId="20577"/>
          <ac:graphicFrameMkLst>
            <pc:docMk/>
            <pc:sldMk cId="3346620996" sldId="341"/>
            <ac:graphicFrameMk id="5" creationId="{70986019-2E5E-46E9-9312-DE62FDF50240}"/>
          </ac:graphicFrameMkLst>
        </pc:graphicFrameChg>
      </pc:sldChg>
      <pc:sldChg chg="modSp add ord">
        <pc:chgData name="Matt Kayrish" userId="86b0ed96aac4a264" providerId="LiveId" clId="{11114D5C-D3BA-43A5-A8E0-D1A0E5854D64}" dt="2019-10-21T19:22:08.366" v="5041" actId="404"/>
        <pc:sldMkLst>
          <pc:docMk/>
          <pc:sldMk cId="3060364932" sldId="342"/>
        </pc:sldMkLst>
        <pc:spChg chg="mod">
          <ac:chgData name="Matt Kayrish" userId="86b0ed96aac4a264" providerId="LiveId" clId="{11114D5C-D3BA-43A5-A8E0-D1A0E5854D64}" dt="2019-10-21T19:22:08.366" v="5041" actId="404"/>
          <ac:spMkLst>
            <pc:docMk/>
            <pc:sldMk cId="3060364932" sldId="342"/>
            <ac:spMk id="2" creationId="{00000000-0000-0000-0000-000000000000}"/>
          </ac:spMkLst>
        </pc:spChg>
        <pc:graphicFrameChg chg="modGraphic">
          <ac:chgData name="Matt Kayrish" userId="86b0ed96aac4a264" providerId="LiveId" clId="{11114D5C-D3BA-43A5-A8E0-D1A0E5854D64}" dt="2019-10-21T19:21:34.819" v="5003" actId="6549"/>
          <ac:graphicFrameMkLst>
            <pc:docMk/>
            <pc:sldMk cId="3060364932" sldId="342"/>
            <ac:graphicFrameMk id="5" creationId="{70986019-2E5E-46E9-9312-DE62FDF50240}"/>
          </ac:graphicFrameMkLst>
        </pc:graphicFrameChg>
      </pc:sldChg>
      <pc:sldChg chg="modSp add ord">
        <pc:chgData name="Matt Kayrish" userId="86b0ed96aac4a264" providerId="LiveId" clId="{11114D5C-D3BA-43A5-A8E0-D1A0E5854D64}" dt="2019-10-21T19:44:08.378" v="7031" actId="20577"/>
        <pc:sldMkLst>
          <pc:docMk/>
          <pc:sldMk cId="1389602268" sldId="343"/>
        </pc:sldMkLst>
        <pc:spChg chg="mod">
          <ac:chgData name="Matt Kayrish" userId="86b0ed96aac4a264" providerId="LiveId" clId="{11114D5C-D3BA-43A5-A8E0-D1A0E5854D64}" dt="2019-10-21T19:37:07.259" v="6141" actId="6549"/>
          <ac:spMkLst>
            <pc:docMk/>
            <pc:sldMk cId="1389602268" sldId="343"/>
            <ac:spMk id="2" creationId="{C1189814-5D8C-40EA-A87F-6EA6ADEC478D}"/>
          </ac:spMkLst>
        </pc:spChg>
        <pc:spChg chg="mod">
          <ac:chgData name="Matt Kayrish" userId="86b0ed96aac4a264" providerId="LiveId" clId="{11114D5C-D3BA-43A5-A8E0-D1A0E5854D64}" dt="2019-10-21T19:44:08.378" v="7031" actId="20577"/>
          <ac:spMkLst>
            <pc:docMk/>
            <pc:sldMk cId="1389602268" sldId="343"/>
            <ac:spMk id="3" creationId="{61A9B9E5-F0EF-40C3-88FA-FF8BBC0078AC}"/>
          </ac:spMkLst>
        </pc:spChg>
      </pc:sldChg>
      <pc:sldChg chg="modSp add ord">
        <pc:chgData name="Matt Kayrish" userId="86b0ed96aac4a264" providerId="LiveId" clId="{11114D5C-D3BA-43A5-A8E0-D1A0E5854D64}" dt="2019-10-21T19:46:35.595" v="7692" actId="6549"/>
        <pc:sldMkLst>
          <pc:docMk/>
          <pc:sldMk cId="1652002875" sldId="344"/>
        </pc:sldMkLst>
        <pc:spChg chg="mod">
          <ac:chgData name="Matt Kayrish" userId="86b0ed96aac4a264" providerId="LiveId" clId="{11114D5C-D3BA-43A5-A8E0-D1A0E5854D64}" dt="2019-10-21T19:42:59.551" v="6975" actId="20577"/>
          <ac:spMkLst>
            <pc:docMk/>
            <pc:sldMk cId="1652002875" sldId="344"/>
            <ac:spMk id="2" creationId="{C1189814-5D8C-40EA-A87F-6EA6ADEC478D}"/>
          </ac:spMkLst>
        </pc:spChg>
        <pc:spChg chg="mod">
          <ac:chgData name="Matt Kayrish" userId="86b0ed96aac4a264" providerId="LiveId" clId="{11114D5C-D3BA-43A5-A8E0-D1A0E5854D64}" dt="2019-10-21T19:46:35.595" v="7692" actId="6549"/>
          <ac:spMkLst>
            <pc:docMk/>
            <pc:sldMk cId="1652002875" sldId="344"/>
            <ac:spMk id="3" creationId="{61A9B9E5-F0EF-40C3-88FA-FF8BBC0078AC}"/>
          </ac:spMkLst>
        </pc:spChg>
      </pc:sldChg>
    </pc:docChg>
  </pc:docChgLst>
  <pc:docChgLst>
    <pc:chgData name="Matt Kayrish" userId="86b0ed96aac4a264" providerId="LiveId" clId="{16167886-44BF-4599-A76B-52B18FEC96D0}"/>
    <pc:docChg chg="custSel addSld delSld modSld sldOrd">
      <pc:chgData name="Matt Kayrish" userId="86b0ed96aac4a264" providerId="LiveId" clId="{16167886-44BF-4599-A76B-52B18FEC96D0}" dt="2019-10-21T20:03:49.682" v="59" actId="14100"/>
      <pc:docMkLst>
        <pc:docMk/>
      </pc:docMkLst>
      <pc:sldChg chg="add del">
        <pc:chgData name="Matt Kayrish" userId="86b0ed96aac4a264" providerId="LiveId" clId="{16167886-44BF-4599-A76B-52B18FEC96D0}" dt="2019-10-21T20:00:24.414" v="1" actId="2696"/>
        <pc:sldMkLst>
          <pc:docMk/>
          <pc:sldMk cId="749307430" sldId="345"/>
        </pc:sldMkLst>
      </pc:sldChg>
      <pc:sldChg chg="addSp delSp modSp add ord">
        <pc:chgData name="Matt Kayrish" userId="86b0ed96aac4a264" providerId="LiveId" clId="{16167886-44BF-4599-A76B-52B18FEC96D0}" dt="2019-10-21T20:03:49.682" v="59" actId="14100"/>
        <pc:sldMkLst>
          <pc:docMk/>
          <pc:sldMk cId="1481602478" sldId="345"/>
        </pc:sldMkLst>
        <pc:spChg chg="mod">
          <ac:chgData name="Matt Kayrish" userId="86b0ed96aac4a264" providerId="LiveId" clId="{16167886-44BF-4599-A76B-52B18FEC96D0}" dt="2019-10-21T20:02:33.893" v="52" actId="20577"/>
          <ac:spMkLst>
            <pc:docMk/>
            <pc:sldMk cId="1481602478" sldId="345"/>
            <ac:spMk id="2" creationId="{00000000-0000-0000-0000-000000000000}"/>
          </ac:spMkLst>
        </pc:spChg>
        <pc:spChg chg="del">
          <ac:chgData name="Matt Kayrish" userId="86b0ed96aac4a264" providerId="LiveId" clId="{16167886-44BF-4599-A76B-52B18FEC96D0}" dt="2019-10-21T20:00:45.268" v="38" actId="478"/>
          <ac:spMkLst>
            <pc:docMk/>
            <pc:sldMk cId="1481602478" sldId="345"/>
            <ac:spMk id="3" creationId="{A2791B71-414D-4600-B642-1D9A45E09800}"/>
          </ac:spMkLst>
        </pc:spChg>
        <pc:spChg chg="add del mod">
          <ac:chgData name="Matt Kayrish" userId="86b0ed96aac4a264" providerId="LiveId" clId="{16167886-44BF-4599-A76B-52B18FEC96D0}" dt="2019-10-21T20:00:49.899" v="40" actId="478"/>
          <ac:spMkLst>
            <pc:docMk/>
            <pc:sldMk cId="1481602478" sldId="345"/>
            <ac:spMk id="8" creationId="{53595554-5122-432B-ABDE-C037B514A124}"/>
          </ac:spMkLst>
        </pc:spChg>
        <pc:picChg chg="del">
          <ac:chgData name="Matt Kayrish" userId="86b0ed96aac4a264" providerId="LiveId" clId="{16167886-44BF-4599-A76B-52B18FEC96D0}" dt="2019-10-21T20:00:47.291" v="39" actId="478"/>
          <ac:picMkLst>
            <pc:docMk/>
            <pc:sldMk cId="1481602478" sldId="345"/>
            <ac:picMk id="4" creationId="{0A22361D-E501-4FAD-8FAB-15886A960A8F}"/>
          </ac:picMkLst>
        </pc:picChg>
        <pc:picChg chg="del">
          <ac:chgData name="Matt Kayrish" userId="86b0ed96aac4a264" providerId="LiveId" clId="{16167886-44BF-4599-A76B-52B18FEC96D0}" dt="2019-10-21T20:00:50.612" v="41" actId="478"/>
          <ac:picMkLst>
            <pc:docMk/>
            <pc:sldMk cId="1481602478" sldId="345"/>
            <ac:picMk id="5" creationId="{CCBF3F25-F5E9-46E1-A02C-FE6BDD22B8A5}"/>
          </ac:picMkLst>
        </pc:picChg>
        <pc:picChg chg="del">
          <ac:chgData name="Matt Kayrish" userId="86b0ed96aac4a264" providerId="LiveId" clId="{16167886-44BF-4599-A76B-52B18FEC96D0}" dt="2019-10-21T20:00:52.695" v="42" actId="478"/>
          <ac:picMkLst>
            <pc:docMk/>
            <pc:sldMk cId="1481602478" sldId="345"/>
            <ac:picMk id="6" creationId="{AC8C69CF-FA35-4641-8FF3-B3079F9331EB}"/>
          </ac:picMkLst>
        </pc:picChg>
        <pc:picChg chg="add mod">
          <ac:chgData name="Matt Kayrish" userId="86b0ed96aac4a264" providerId="LiveId" clId="{16167886-44BF-4599-A76B-52B18FEC96D0}" dt="2019-10-21T20:03:11.721" v="56" actId="14100"/>
          <ac:picMkLst>
            <pc:docMk/>
            <pc:sldMk cId="1481602478" sldId="345"/>
            <ac:picMk id="9" creationId="{69AADAA5-773A-4140-8F03-D5CF6BC422F7}"/>
          </ac:picMkLst>
        </pc:picChg>
        <pc:picChg chg="add mod">
          <ac:chgData name="Matt Kayrish" userId="86b0ed96aac4a264" providerId="LiveId" clId="{16167886-44BF-4599-A76B-52B18FEC96D0}" dt="2019-10-21T20:03:49.682" v="59" actId="14100"/>
          <ac:picMkLst>
            <pc:docMk/>
            <pc:sldMk cId="1481602478" sldId="345"/>
            <ac:picMk id="10" creationId="{0CB57968-3F1F-4902-A4AB-DD2F6799E910}"/>
          </ac:picMkLst>
        </pc:picChg>
      </pc:sldChg>
    </pc:docChg>
  </pc:docChgLst>
  <pc:docChgLst>
    <pc:chgData name="Matt Kayrish" userId="86b0ed96aac4a264" providerId="LiveId" clId="{7C901BB1-0AB8-40EA-AC44-F1A864FDF84D}"/>
    <pc:docChg chg="undo custSel addSld delSld modSld sldOrd">
      <pc:chgData name="Matt Kayrish" userId="86b0ed96aac4a264" providerId="LiveId" clId="{7C901BB1-0AB8-40EA-AC44-F1A864FDF84D}" dt="2019-09-25T10:08:32.489" v="1595" actId="20577"/>
      <pc:docMkLst>
        <pc:docMk/>
      </pc:docMkLst>
      <pc:sldChg chg="modSp">
        <pc:chgData name="Matt Kayrish" userId="86b0ed96aac4a264" providerId="LiveId" clId="{7C901BB1-0AB8-40EA-AC44-F1A864FDF84D}" dt="2019-09-25T10:08:32.489" v="1595" actId="20577"/>
        <pc:sldMkLst>
          <pc:docMk/>
          <pc:sldMk cId="1761281086" sldId="256"/>
        </pc:sldMkLst>
        <pc:spChg chg="mod">
          <ac:chgData name="Matt Kayrish" userId="86b0ed96aac4a264" providerId="LiveId" clId="{7C901BB1-0AB8-40EA-AC44-F1A864FDF84D}" dt="2019-09-25T10:08:32.489" v="1595" actId="20577"/>
          <ac:spMkLst>
            <pc:docMk/>
            <pc:sldMk cId="1761281086" sldId="256"/>
            <ac:spMk id="2" creationId="{00000000-0000-0000-0000-000000000000}"/>
          </ac:spMkLst>
        </pc:spChg>
      </pc:sldChg>
      <pc:sldChg chg="addSp modSp">
        <pc:chgData name="Matt Kayrish" userId="86b0ed96aac4a264" providerId="LiveId" clId="{7C901BB1-0AB8-40EA-AC44-F1A864FDF84D}" dt="2019-09-25T09:24:39.280" v="35" actId="1076"/>
        <pc:sldMkLst>
          <pc:docMk/>
          <pc:sldMk cId="995246231" sldId="280"/>
        </pc:sldMkLst>
        <pc:spChg chg="mod">
          <ac:chgData name="Matt Kayrish" userId="86b0ed96aac4a264" providerId="LiveId" clId="{7C901BB1-0AB8-40EA-AC44-F1A864FDF84D}" dt="2019-09-25T09:22:30.471" v="22" actId="1076"/>
          <ac:spMkLst>
            <pc:docMk/>
            <pc:sldMk cId="995246231" sldId="280"/>
            <ac:spMk id="9" creationId="{76AB793F-DCFE-40C3-BF8D-EB23CF947490}"/>
          </ac:spMkLst>
        </pc:spChg>
        <pc:spChg chg="mod">
          <ac:chgData name="Matt Kayrish" userId="86b0ed96aac4a264" providerId="LiveId" clId="{7C901BB1-0AB8-40EA-AC44-F1A864FDF84D}" dt="2019-09-25T09:22:23.560" v="21" actId="1076"/>
          <ac:spMkLst>
            <pc:docMk/>
            <pc:sldMk cId="995246231" sldId="280"/>
            <ac:spMk id="10" creationId="{A6463780-3E08-43C4-868A-B2A8D0D7E4DE}"/>
          </ac:spMkLst>
        </pc:spChg>
        <pc:spChg chg="mod">
          <ac:chgData name="Matt Kayrish" userId="86b0ed96aac4a264" providerId="LiveId" clId="{7C901BB1-0AB8-40EA-AC44-F1A864FDF84D}" dt="2019-09-25T09:22:19.508" v="20" actId="1076"/>
          <ac:spMkLst>
            <pc:docMk/>
            <pc:sldMk cId="995246231" sldId="280"/>
            <ac:spMk id="11" creationId="{C77C72CC-DD41-4360-8C83-AC76B5FAE5E8}"/>
          </ac:spMkLst>
        </pc:spChg>
        <pc:spChg chg="mod">
          <ac:chgData name="Matt Kayrish" userId="86b0ed96aac4a264" providerId="LiveId" clId="{7C901BB1-0AB8-40EA-AC44-F1A864FDF84D}" dt="2019-09-25T09:22:10.859" v="19" actId="6549"/>
          <ac:spMkLst>
            <pc:docMk/>
            <pc:sldMk cId="995246231" sldId="280"/>
            <ac:spMk id="12" creationId="{2CF42A3F-10A6-4C31-8F62-E508C7D2669B}"/>
          </ac:spMkLst>
        </pc:spChg>
        <pc:spChg chg="add mod">
          <ac:chgData name="Matt Kayrish" userId="86b0ed96aac4a264" providerId="LiveId" clId="{7C901BB1-0AB8-40EA-AC44-F1A864FDF84D}" dt="2019-09-25T09:24:39.280" v="35" actId="1076"/>
          <ac:spMkLst>
            <pc:docMk/>
            <pc:sldMk cId="995246231" sldId="280"/>
            <ac:spMk id="13" creationId="{D2DEE306-3C3E-4585-A9F0-9F1441B40801}"/>
          </ac:spMkLst>
        </pc:spChg>
        <pc:spChg chg="add mod">
          <ac:chgData name="Matt Kayrish" userId="86b0ed96aac4a264" providerId="LiveId" clId="{7C901BB1-0AB8-40EA-AC44-F1A864FDF84D}" dt="2019-09-25T09:24:34.588" v="34" actId="1076"/>
          <ac:spMkLst>
            <pc:docMk/>
            <pc:sldMk cId="995246231" sldId="280"/>
            <ac:spMk id="15" creationId="{F920C7BE-BCE1-46A0-8FB1-79A2FE9D5132}"/>
          </ac:spMkLst>
        </pc:spChg>
        <pc:picChg chg="add mod">
          <ac:chgData name="Matt Kayrish" userId="86b0ed96aac4a264" providerId="LiveId" clId="{7C901BB1-0AB8-40EA-AC44-F1A864FDF84D}" dt="2019-09-25T09:24:30.733" v="33" actId="14100"/>
          <ac:picMkLst>
            <pc:docMk/>
            <pc:sldMk cId="995246231" sldId="280"/>
            <ac:picMk id="3" creationId="{C3CBDAF8-FAC6-44E4-BCE7-D645959777EF}"/>
          </ac:picMkLst>
        </pc:picChg>
        <pc:picChg chg="mod">
          <ac:chgData name="Matt Kayrish" userId="86b0ed96aac4a264" providerId="LiveId" clId="{7C901BB1-0AB8-40EA-AC44-F1A864FDF84D}" dt="2019-09-25T09:24:25.818" v="32" actId="1036"/>
          <ac:picMkLst>
            <pc:docMk/>
            <pc:sldMk cId="995246231" sldId="280"/>
            <ac:picMk id="5" creationId="{4FBC8E35-67B3-4B74-891F-73C0C6BFB958}"/>
          </ac:picMkLst>
        </pc:picChg>
        <pc:cxnChg chg="add mod">
          <ac:chgData name="Matt Kayrish" userId="86b0ed96aac4a264" providerId="LiveId" clId="{7C901BB1-0AB8-40EA-AC44-F1A864FDF84D}" dt="2019-09-25T09:24:30.733" v="33" actId="14100"/>
          <ac:cxnSpMkLst>
            <pc:docMk/>
            <pc:sldMk cId="995246231" sldId="280"/>
            <ac:cxnSpMk id="14" creationId="{5EFFC1F4-D29C-4866-AF4A-2C62349690D9}"/>
          </ac:cxnSpMkLst>
        </pc:cxnChg>
      </pc:sldChg>
      <pc:sldChg chg="addSp delSp modSp">
        <pc:chgData name="Matt Kayrish" userId="86b0ed96aac4a264" providerId="LiveId" clId="{7C901BB1-0AB8-40EA-AC44-F1A864FDF84D}" dt="2019-09-25T09:28:35.245" v="107" actId="14100"/>
        <pc:sldMkLst>
          <pc:docMk/>
          <pc:sldMk cId="417898823" sldId="281"/>
        </pc:sldMkLst>
        <pc:spChg chg="add del">
          <ac:chgData name="Matt Kayrish" userId="86b0ed96aac4a264" providerId="LiveId" clId="{7C901BB1-0AB8-40EA-AC44-F1A864FDF84D}" dt="2019-09-25T09:28:30.789" v="106" actId="478"/>
          <ac:spMkLst>
            <pc:docMk/>
            <pc:sldMk cId="417898823" sldId="281"/>
            <ac:spMk id="8" creationId="{1D44BF2A-E311-45FC-8832-ECCF956525A9}"/>
          </ac:spMkLst>
        </pc:spChg>
        <pc:spChg chg="mod">
          <ac:chgData name="Matt Kayrish" userId="86b0ed96aac4a264" providerId="LiveId" clId="{7C901BB1-0AB8-40EA-AC44-F1A864FDF84D}" dt="2019-09-25T09:27:47.416" v="84" actId="1076"/>
          <ac:spMkLst>
            <pc:docMk/>
            <pc:sldMk cId="417898823" sldId="281"/>
            <ac:spMk id="9" creationId="{76AB793F-DCFE-40C3-BF8D-EB23CF947490}"/>
          </ac:spMkLst>
        </pc:spChg>
        <pc:spChg chg="mod">
          <ac:chgData name="Matt Kayrish" userId="86b0ed96aac4a264" providerId="LiveId" clId="{7C901BB1-0AB8-40EA-AC44-F1A864FDF84D}" dt="2019-09-25T09:27:52.321" v="85" actId="1076"/>
          <ac:spMkLst>
            <pc:docMk/>
            <pc:sldMk cId="417898823" sldId="281"/>
            <ac:spMk id="10" creationId="{A6463780-3E08-43C4-868A-B2A8D0D7E4DE}"/>
          </ac:spMkLst>
        </pc:spChg>
        <pc:spChg chg="mod">
          <ac:chgData name="Matt Kayrish" userId="86b0ed96aac4a264" providerId="LiveId" clId="{7C901BB1-0AB8-40EA-AC44-F1A864FDF84D}" dt="2019-09-25T09:27:58.283" v="86" actId="1076"/>
          <ac:spMkLst>
            <pc:docMk/>
            <pc:sldMk cId="417898823" sldId="281"/>
            <ac:spMk id="11" creationId="{C77C72CC-DD41-4360-8C83-AC76B5FAE5E8}"/>
          </ac:spMkLst>
        </pc:spChg>
        <pc:spChg chg="mod">
          <ac:chgData name="Matt Kayrish" userId="86b0ed96aac4a264" providerId="LiveId" clId="{7C901BB1-0AB8-40EA-AC44-F1A864FDF84D}" dt="2019-09-25T09:28:14.596" v="104" actId="6549"/>
          <ac:spMkLst>
            <pc:docMk/>
            <pc:sldMk cId="417898823" sldId="281"/>
            <ac:spMk id="12" creationId="{2CF42A3F-10A6-4C31-8F62-E508C7D2669B}"/>
          </ac:spMkLst>
        </pc:spChg>
        <pc:spChg chg="add">
          <ac:chgData name="Matt Kayrish" userId="86b0ed96aac4a264" providerId="LiveId" clId="{7C901BB1-0AB8-40EA-AC44-F1A864FDF84D}" dt="2019-09-25T09:28:25.417" v="105"/>
          <ac:spMkLst>
            <pc:docMk/>
            <pc:sldMk cId="417898823" sldId="281"/>
            <ac:spMk id="14" creationId="{B053ED25-FC39-40B3-978E-747CD27996A7}"/>
          </ac:spMkLst>
        </pc:spChg>
        <pc:spChg chg="add">
          <ac:chgData name="Matt Kayrish" userId="86b0ed96aac4a264" providerId="LiveId" clId="{7C901BB1-0AB8-40EA-AC44-F1A864FDF84D}" dt="2019-09-25T09:28:25.417" v="105"/>
          <ac:spMkLst>
            <pc:docMk/>
            <pc:sldMk cId="417898823" sldId="281"/>
            <ac:spMk id="16" creationId="{959CDF1D-82A8-4612-88B4-D6B195A1CD87}"/>
          </ac:spMkLst>
        </pc:spChg>
        <pc:picChg chg="mod">
          <ac:chgData name="Matt Kayrish" userId="86b0ed96aac4a264" providerId="LiveId" clId="{7C901BB1-0AB8-40EA-AC44-F1A864FDF84D}" dt="2019-09-25T09:27:41.901" v="83" actId="14100"/>
          <ac:picMkLst>
            <pc:docMk/>
            <pc:sldMk cId="417898823" sldId="281"/>
            <ac:picMk id="3" creationId="{B193CEC5-6ABF-4EC6-BF92-7980EAC8F2A8}"/>
          </ac:picMkLst>
        </pc:picChg>
        <pc:picChg chg="add">
          <ac:chgData name="Matt Kayrish" userId="86b0ed96aac4a264" providerId="LiveId" clId="{7C901BB1-0AB8-40EA-AC44-F1A864FDF84D}" dt="2019-09-25T09:28:25.417" v="105"/>
          <ac:picMkLst>
            <pc:docMk/>
            <pc:sldMk cId="417898823" sldId="281"/>
            <ac:picMk id="13" creationId="{1B7AD5E4-7595-4219-A78C-D843D4C1097F}"/>
          </ac:picMkLst>
        </pc:picChg>
        <pc:cxnChg chg="add mod">
          <ac:chgData name="Matt Kayrish" userId="86b0ed96aac4a264" providerId="LiveId" clId="{7C901BB1-0AB8-40EA-AC44-F1A864FDF84D}" dt="2019-09-25T09:28:35.245" v="107" actId="14100"/>
          <ac:cxnSpMkLst>
            <pc:docMk/>
            <pc:sldMk cId="417898823" sldId="281"/>
            <ac:cxnSpMk id="15" creationId="{AB072584-CBE1-4B36-BE75-D8A1FDBC0F6D}"/>
          </ac:cxnSpMkLst>
        </pc:cxnChg>
      </pc:sldChg>
      <pc:sldChg chg="addSp delSp modSp">
        <pc:chgData name="Matt Kayrish" userId="86b0ed96aac4a264" providerId="LiveId" clId="{7C901BB1-0AB8-40EA-AC44-F1A864FDF84D}" dt="2019-09-25T09:27:31.472" v="82" actId="14100"/>
        <pc:sldMkLst>
          <pc:docMk/>
          <pc:sldMk cId="1972987240" sldId="282"/>
        </pc:sldMkLst>
        <pc:spChg chg="add del">
          <ac:chgData name="Matt Kayrish" userId="86b0ed96aac4a264" providerId="LiveId" clId="{7C901BB1-0AB8-40EA-AC44-F1A864FDF84D}" dt="2019-09-25T09:27:28.417" v="81" actId="478"/>
          <ac:spMkLst>
            <pc:docMk/>
            <pc:sldMk cId="1972987240" sldId="282"/>
            <ac:spMk id="8" creationId="{D69936A8-7AD2-4D2C-B6A1-7E1F4A635FC3}"/>
          </ac:spMkLst>
        </pc:spChg>
        <pc:spChg chg="mod">
          <ac:chgData name="Matt Kayrish" userId="86b0ed96aac4a264" providerId="LiveId" clId="{7C901BB1-0AB8-40EA-AC44-F1A864FDF84D}" dt="2019-09-25T09:26:05.286" v="37" actId="1076"/>
          <ac:spMkLst>
            <pc:docMk/>
            <pc:sldMk cId="1972987240" sldId="282"/>
            <ac:spMk id="9" creationId="{76AB793F-DCFE-40C3-BF8D-EB23CF947490}"/>
          </ac:spMkLst>
        </pc:spChg>
        <pc:spChg chg="mod">
          <ac:chgData name="Matt Kayrish" userId="86b0ed96aac4a264" providerId="LiveId" clId="{7C901BB1-0AB8-40EA-AC44-F1A864FDF84D}" dt="2019-09-25T09:26:11" v="38" actId="1076"/>
          <ac:spMkLst>
            <pc:docMk/>
            <pc:sldMk cId="1972987240" sldId="282"/>
            <ac:spMk id="10" creationId="{A6463780-3E08-43C4-868A-B2A8D0D7E4DE}"/>
          </ac:spMkLst>
        </pc:spChg>
        <pc:spChg chg="mod">
          <ac:chgData name="Matt Kayrish" userId="86b0ed96aac4a264" providerId="LiveId" clId="{7C901BB1-0AB8-40EA-AC44-F1A864FDF84D}" dt="2019-09-25T09:26:14.410" v="39" actId="1076"/>
          <ac:spMkLst>
            <pc:docMk/>
            <pc:sldMk cId="1972987240" sldId="282"/>
            <ac:spMk id="11" creationId="{C77C72CC-DD41-4360-8C83-AC76B5FAE5E8}"/>
          </ac:spMkLst>
        </pc:spChg>
        <pc:spChg chg="mod">
          <ac:chgData name="Matt Kayrish" userId="86b0ed96aac4a264" providerId="LiveId" clId="{7C901BB1-0AB8-40EA-AC44-F1A864FDF84D}" dt="2019-09-25T09:26:34.065" v="79" actId="6549"/>
          <ac:spMkLst>
            <pc:docMk/>
            <pc:sldMk cId="1972987240" sldId="282"/>
            <ac:spMk id="12" creationId="{2CF42A3F-10A6-4C31-8F62-E508C7D2669B}"/>
          </ac:spMkLst>
        </pc:spChg>
        <pc:spChg chg="add">
          <ac:chgData name="Matt Kayrish" userId="86b0ed96aac4a264" providerId="LiveId" clId="{7C901BB1-0AB8-40EA-AC44-F1A864FDF84D}" dt="2019-09-25T09:27:22.730" v="80"/>
          <ac:spMkLst>
            <pc:docMk/>
            <pc:sldMk cId="1972987240" sldId="282"/>
            <ac:spMk id="14" creationId="{56CE4885-5FDA-4B1E-800B-8516AC82AABE}"/>
          </ac:spMkLst>
        </pc:spChg>
        <pc:spChg chg="add">
          <ac:chgData name="Matt Kayrish" userId="86b0ed96aac4a264" providerId="LiveId" clId="{7C901BB1-0AB8-40EA-AC44-F1A864FDF84D}" dt="2019-09-25T09:27:22.730" v="80"/>
          <ac:spMkLst>
            <pc:docMk/>
            <pc:sldMk cId="1972987240" sldId="282"/>
            <ac:spMk id="16" creationId="{3436CCEE-A25A-40F8-BCF1-CE17BD03B7F3}"/>
          </ac:spMkLst>
        </pc:spChg>
        <pc:picChg chg="mod">
          <ac:chgData name="Matt Kayrish" userId="86b0ed96aac4a264" providerId="LiveId" clId="{7C901BB1-0AB8-40EA-AC44-F1A864FDF84D}" dt="2019-09-25T09:25:58.286" v="36" actId="14100"/>
          <ac:picMkLst>
            <pc:docMk/>
            <pc:sldMk cId="1972987240" sldId="282"/>
            <ac:picMk id="3" creationId="{8E8A4677-13A8-44BD-890F-C41AF039F4EB}"/>
          </ac:picMkLst>
        </pc:picChg>
        <pc:picChg chg="add">
          <ac:chgData name="Matt Kayrish" userId="86b0ed96aac4a264" providerId="LiveId" clId="{7C901BB1-0AB8-40EA-AC44-F1A864FDF84D}" dt="2019-09-25T09:27:22.730" v="80"/>
          <ac:picMkLst>
            <pc:docMk/>
            <pc:sldMk cId="1972987240" sldId="282"/>
            <ac:picMk id="13" creationId="{B6DF7075-2CB7-4665-8D72-D40CB319A2CB}"/>
          </ac:picMkLst>
        </pc:picChg>
        <pc:cxnChg chg="add mod">
          <ac:chgData name="Matt Kayrish" userId="86b0ed96aac4a264" providerId="LiveId" clId="{7C901BB1-0AB8-40EA-AC44-F1A864FDF84D}" dt="2019-09-25T09:27:31.472" v="82" actId="14100"/>
          <ac:cxnSpMkLst>
            <pc:docMk/>
            <pc:sldMk cId="1972987240" sldId="282"/>
            <ac:cxnSpMk id="15" creationId="{8EEA01D8-76AD-4115-A550-B9C66DA8784D}"/>
          </ac:cxnSpMkLst>
        </pc:cxnChg>
      </pc:sldChg>
      <pc:sldChg chg="addSp delSp modSp ord">
        <pc:chgData name="Matt Kayrish" userId="86b0ed96aac4a264" providerId="LiveId" clId="{7C901BB1-0AB8-40EA-AC44-F1A864FDF84D}" dt="2019-09-25T09:49:32.021" v="515" actId="20577"/>
        <pc:sldMkLst>
          <pc:docMk/>
          <pc:sldMk cId="3250714076" sldId="283"/>
        </pc:sldMkLst>
        <pc:spChg chg="mod">
          <ac:chgData name="Matt Kayrish" userId="86b0ed96aac4a264" providerId="LiveId" clId="{7C901BB1-0AB8-40EA-AC44-F1A864FDF84D}" dt="2019-09-25T09:49:32.021" v="515" actId="20577"/>
          <ac:spMkLst>
            <pc:docMk/>
            <pc:sldMk cId="3250714076" sldId="283"/>
            <ac:spMk id="2" creationId="{00000000-0000-0000-0000-000000000000}"/>
          </ac:spMkLst>
        </pc:spChg>
        <pc:spChg chg="add del">
          <ac:chgData name="Matt Kayrish" userId="86b0ed96aac4a264" providerId="LiveId" clId="{7C901BB1-0AB8-40EA-AC44-F1A864FDF84D}" dt="2019-09-25T09:29:19.345" v="178" actId="478"/>
          <ac:spMkLst>
            <pc:docMk/>
            <pc:sldMk cId="3250714076" sldId="283"/>
            <ac:spMk id="5" creationId="{E44FC511-CAA8-4786-A465-7FD4841D891D}"/>
          </ac:spMkLst>
        </pc:spChg>
        <pc:spChg chg="add mod">
          <ac:chgData name="Matt Kayrish" userId="86b0ed96aac4a264" providerId="LiveId" clId="{7C901BB1-0AB8-40EA-AC44-F1A864FDF84D}" dt="2019-09-25T09:29:28.010" v="180" actId="1076"/>
          <ac:spMkLst>
            <pc:docMk/>
            <pc:sldMk cId="3250714076" sldId="283"/>
            <ac:spMk id="7" creationId="{FE0AD818-D4D2-4D91-A8F4-AC0DC34A2955}"/>
          </ac:spMkLst>
        </pc:spChg>
        <pc:spChg chg="add">
          <ac:chgData name="Matt Kayrish" userId="86b0ed96aac4a264" providerId="LiveId" clId="{7C901BB1-0AB8-40EA-AC44-F1A864FDF84D}" dt="2019-09-25T09:29:15.664" v="177"/>
          <ac:spMkLst>
            <pc:docMk/>
            <pc:sldMk cId="3250714076" sldId="283"/>
            <ac:spMk id="9" creationId="{2B7A3A34-E881-4A49-84DA-FFD30D8EC3CE}"/>
          </ac:spMkLst>
        </pc:spChg>
        <pc:spChg chg="mod">
          <ac:chgData name="Matt Kayrish" userId="86b0ed96aac4a264" providerId="LiveId" clId="{7C901BB1-0AB8-40EA-AC44-F1A864FDF84D}" dt="2019-09-25T09:28:51.511" v="176" actId="1036"/>
          <ac:spMkLst>
            <pc:docMk/>
            <pc:sldMk cId="3250714076" sldId="283"/>
            <ac:spMk id="12" creationId="{2CF42A3F-10A6-4C31-8F62-E508C7D2669B}"/>
          </ac:spMkLst>
        </pc:spChg>
        <pc:picChg chg="mod">
          <ac:chgData name="Matt Kayrish" userId="86b0ed96aac4a264" providerId="LiveId" clId="{7C901BB1-0AB8-40EA-AC44-F1A864FDF84D}" dt="2019-09-25T09:28:51.511" v="176" actId="1036"/>
          <ac:picMkLst>
            <pc:docMk/>
            <pc:sldMk cId="3250714076" sldId="283"/>
            <ac:picMk id="4" creationId="{2A994087-8550-4625-B5A5-4D40711C1C94}"/>
          </ac:picMkLst>
        </pc:picChg>
        <pc:picChg chg="add">
          <ac:chgData name="Matt Kayrish" userId="86b0ed96aac4a264" providerId="LiveId" clId="{7C901BB1-0AB8-40EA-AC44-F1A864FDF84D}" dt="2019-09-25T09:29:15.664" v="177"/>
          <ac:picMkLst>
            <pc:docMk/>
            <pc:sldMk cId="3250714076" sldId="283"/>
            <ac:picMk id="6" creationId="{AD1B932E-E3F7-4FC3-A2CC-4A17F81A2775}"/>
          </ac:picMkLst>
        </pc:picChg>
        <pc:cxnChg chg="add mod">
          <ac:chgData name="Matt Kayrish" userId="86b0ed96aac4a264" providerId="LiveId" clId="{7C901BB1-0AB8-40EA-AC44-F1A864FDF84D}" dt="2019-09-25T09:29:23.809" v="179" actId="14100"/>
          <ac:cxnSpMkLst>
            <pc:docMk/>
            <pc:sldMk cId="3250714076" sldId="283"/>
            <ac:cxnSpMk id="8" creationId="{F46BA113-1DCE-4D0C-8FC7-73BE90E554AE}"/>
          </ac:cxnSpMkLst>
        </pc:cxnChg>
      </pc:sldChg>
      <pc:sldChg chg="modSp ord">
        <pc:chgData name="Matt Kayrish" userId="86b0ed96aac4a264" providerId="LiveId" clId="{7C901BB1-0AB8-40EA-AC44-F1A864FDF84D}" dt="2019-09-25T09:31:41.862" v="255" actId="20577"/>
        <pc:sldMkLst>
          <pc:docMk/>
          <pc:sldMk cId="1882679033" sldId="284"/>
        </pc:sldMkLst>
        <pc:spChg chg="mod">
          <ac:chgData name="Matt Kayrish" userId="86b0ed96aac4a264" providerId="LiveId" clId="{7C901BB1-0AB8-40EA-AC44-F1A864FDF84D}" dt="2019-09-25T09:31:41.862" v="255" actId="20577"/>
          <ac:spMkLst>
            <pc:docMk/>
            <pc:sldMk cId="1882679033" sldId="284"/>
            <ac:spMk id="2" creationId="{00000000-0000-0000-0000-000000000000}"/>
          </ac:spMkLst>
        </pc:spChg>
      </pc:sldChg>
      <pc:sldChg chg="ord">
        <pc:chgData name="Matt Kayrish" userId="86b0ed96aac4a264" providerId="LiveId" clId="{7C901BB1-0AB8-40EA-AC44-F1A864FDF84D}" dt="2019-09-25T09:29:57.163" v="182"/>
        <pc:sldMkLst>
          <pc:docMk/>
          <pc:sldMk cId="3324547974" sldId="285"/>
        </pc:sldMkLst>
      </pc:sldChg>
      <pc:sldChg chg="ord">
        <pc:chgData name="Matt Kayrish" userId="86b0ed96aac4a264" providerId="LiveId" clId="{7C901BB1-0AB8-40EA-AC44-F1A864FDF84D}" dt="2019-09-25T09:30:01.084" v="183"/>
        <pc:sldMkLst>
          <pc:docMk/>
          <pc:sldMk cId="891346541" sldId="286"/>
        </pc:sldMkLst>
      </pc:sldChg>
      <pc:sldChg chg="modSp">
        <pc:chgData name="Matt Kayrish" userId="86b0ed96aac4a264" providerId="LiveId" clId="{7C901BB1-0AB8-40EA-AC44-F1A864FDF84D}" dt="2019-09-25T09:49:49.649" v="553" actId="20577"/>
        <pc:sldMkLst>
          <pc:docMk/>
          <pc:sldMk cId="1748258805" sldId="287"/>
        </pc:sldMkLst>
        <pc:spChg chg="mod">
          <ac:chgData name="Matt Kayrish" userId="86b0ed96aac4a264" providerId="LiveId" clId="{7C901BB1-0AB8-40EA-AC44-F1A864FDF84D}" dt="2019-09-25T09:49:49.649" v="553" actId="20577"/>
          <ac:spMkLst>
            <pc:docMk/>
            <pc:sldMk cId="1748258805" sldId="287"/>
            <ac:spMk id="2" creationId="{00000000-0000-0000-0000-000000000000}"/>
          </ac:spMkLst>
        </pc:spChg>
      </pc:sldChg>
      <pc:sldChg chg="modSp">
        <pc:chgData name="Matt Kayrish" userId="86b0ed96aac4a264" providerId="LiveId" clId="{7C901BB1-0AB8-40EA-AC44-F1A864FDF84D}" dt="2019-09-25T10:05:44.010" v="1319" actId="1036"/>
        <pc:sldMkLst>
          <pc:docMk/>
          <pc:sldMk cId="3467996229" sldId="289"/>
        </pc:sldMkLst>
        <pc:spChg chg="mod">
          <ac:chgData name="Matt Kayrish" userId="86b0ed96aac4a264" providerId="LiveId" clId="{7C901BB1-0AB8-40EA-AC44-F1A864FDF84D}" dt="2019-09-25T10:05:44.010" v="1319" actId="1036"/>
          <ac:spMkLst>
            <pc:docMk/>
            <pc:sldMk cId="3467996229" sldId="289"/>
            <ac:spMk id="3" creationId="{61A9B9E5-F0EF-40C3-88FA-FF8BBC0078AC}"/>
          </ac:spMkLst>
        </pc:spChg>
      </pc:sldChg>
      <pc:sldChg chg="modSp">
        <pc:chgData name="Matt Kayrish" userId="86b0ed96aac4a264" providerId="LiveId" clId="{7C901BB1-0AB8-40EA-AC44-F1A864FDF84D}" dt="2019-09-25T10:07:25.540" v="1471" actId="20577"/>
        <pc:sldMkLst>
          <pc:docMk/>
          <pc:sldMk cId="2248572788" sldId="291"/>
        </pc:sldMkLst>
        <pc:spChg chg="mod">
          <ac:chgData name="Matt Kayrish" userId="86b0ed96aac4a264" providerId="LiveId" clId="{7C901BB1-0AB8-40EA-AC44-F1A864FDF84D}" dt="2019-09-25T10:07:25.540" v="1471" actId="20577"/>
          <ac:spMkLst>
            <pc:docMk/>
            <pc:sldMk cId="2248572788" sldId="291"/>
            <ac:spMk id="3" creationId="{61A9B9E5-F0EF-40C3-88FA-FF8BBC0078AC}"/>
          </ac:spMkLst>
        </pc:spChg>
      </pc:sldChg>
      <pc:sldChg chg="modSp">
        <pc:chgData name="Matt Kayrish" userId="86b0ed96aac4a264" providerId="LiveId" clId="{7C901BB1-0AB8-40EA-AC44-F1A864FDF84D}" dt="2019-09-25T10:08:14.356" v="1584" actId="6549"/>
        <pc:sldMkLst>
          <pc:docMk/>
          <pc:sldMk cId="3655925547" sldId="292"/>
        </pc:sldMkLst>
        <pc:spChg chg="mod">
          <ac:chgData name="Matt Kayrish" userId="86b0ed96aac4a264" providerId="LiveId" clId="{7C901BB1-0AB8-40EA-AC44-F1A864FDF84D}" dt="2019-09-25T10:08:05.827" v="1581" actId="20577"/>
          <ac:spMkLst>
            <pc:docMk/>
            <pc:sldMk cId="3655925547" sldId="292"/>
            <ac:spMk id="3" creationId="{61A9B9E5-F0EF-40C3-88FA-FF8BBC0078AC}"/>
          </ac:spMkLst>
        </pc:spChg>
        <pc:spChg chg="mod">
          <ac:chgData name="Matt Kayrish" userId="86b0ed96aac4a264" providerId="LiveId" clId="{7C901BB1-0AB8-40EA-AC44-F1A864FDF84D}" dt="2019-09-25T10:08:14.356" v="1584" actId="6549"/>
          <ac:spMkLst>
            <pc:docMk/>
            <pc:sldMk cId="3655925547" sldId="292"/>
            <ac:spMk id="6" creationId="{C26652F5-15BD-4F38-B87D-9AB58141B4F1}"/>
          </ac:spMkLst>
        </pc:spChg>
      </pc:sldChg>
      <pc:sldChg chg="del">
        <pc:chgData name="Matt Kayrish" userId="86b0ed96aac4a264" providerId="LiveId" clId="{7C901BB1-0AB8-40EA-AC44-F1A864FDF84D}" dt="2019-09-25T09:20:11.612" v="0" actId="47"/>
        <pc:sldMkLst>
          <pc:docMk/>
          <pc:sldMk cId="2669403645" sldId="293"/>
        </pc:sldMkLst>
      </pc:sldChg>
      <pc:sldChg chg="modSp ord">
        <pc:chgData name="Matt Kayrish" userId="86b0ed96aac4a264" providerId="LiveId" clId="{7C901BB1-0AB8-40EA-AC44-F1A864FDF84D}" dt="2019-09-25T09:48:49.343" v="479" actId="404"/>
        <pc:sldMkLst>
          <pc:docMk/>
          <pc:sldMk cId="2437410043" sldId="295"/>
        </pc:sldMkLst>
        <pc:spChg chg="mod">
          <ac:chgData name="Matt Kayrish" userId="86b0ed96aac4a264" providerId="LiveId" clId="{7C901BB1-0AB8-40EA-AC44-F1A864FDF84D}" dt="2019-09-25T09:48:49.343" v="479" actId="404"/>
          <ac:spMkLst>
            <pc:docMk/>
            <pc:sldMk cId="2437410043" sldId="295"/>
            <ac:spMk id="4" creationId="{206F8AD5-452D-499B-B098-68FCC037D52C}"/>
          </ac:spMkLst>
        </pc:spChg>
      </pc:sldChg>
      <pc:sldChg chg="modSp ord">
        <pc:chgData name="Matt Kayrish" userId="86b0ed96aac4a264" providerId="LiveId" clId="{7C901BB1-0AB8-40EA-AC44-F1A864FDF84D}" dt="2019-09-25T09:46:24.820" v="445" actId="404"/>
        <pc:sldMkLst>
          <pc:docMk/>
          <pc:sldMk cId="2944836797" sldId="296"/>
        </pc:sldMkLst>
        <pc:spChg chg="mod">
          <ac:chgData name="Matt Kayrish" userId="86b0ed96aac4a264" providerId="LiveId" clId="{7C901BB1-0AB8-40EA-AC44-F1A864FDF84D}" dt="2019-09-25T09:46:24.820" v="445" actId="404"/>
          <ac:spMkLst>
            <pc:docMk/>
            <pc:sldMk cId="2944836797" sldId="296"/>
            <ac:spMk id="4" creationId="{206F8AD5-452D-499B-B098-68FCC037D52C}"/>
          </ac:spMkLst>
        </pc:spChg>
      </pc:sldChg>
      <pc:sldChg chg="modSp ord">
        <pc:chgData name="Matt Kayrish" userId="86b0ed96aac4a264" providerId="LiveId" clId="{7C901BB1-0AB8-40EA-AC44-F1A864FDF84D}" dt="2019-09-25T09:44:08.616" v="414" actId="404"/>
        <pc:sldMkLst>
          <pc:docMk/>
          <pc:sldMk cId="4231903513" sldId="297"/>
        </pc:sldMkLst>
        <pc:spChg chg="mod">
          <ac:chgData name="Matt Kayrish" userId="86b0ed96aac4a264" providerId="LiveId" clId="{7C901BB1-0AB8-40EA-AC44-F1A864FDF84D}" dt="2019-09-25T09:44:08.616" v="414" actId="404"/>
          <ac:spMkLst>
            <pc:docMk/>
            <pc:sldMk cId="4231903513" sldId="297"/>
            <ac:spMk id="4" creationId="{206F8AD5-452D-499B-B098-68FCC037D52C}"/>
          </ac:spMkLst>
        </pc:spChg>
      </pc:sldChg>
      <pc:sldChg chg="modSp ord">
        <pc:chgData name="Matt Kayrish" userId="86b0ed96aac4a264" providerId="LiveId" clId="{7C901BB1-0AB8-40EA-AC44-F1A864FDF84D}" dt="2019-09-25T09:38:43.815" v="340" actId="404"/>
        <pc:sldMkLst>
          <pc:docMk/>
          <pc:sldMk cId="489800751" sldId="298"/>
        </pc:sldMkLst>
        <pc:spChg chg="mod">
          <ac:chgData name="Matt Kayrish" userId="86b0ed96aac4a264" providerId="LiveId" clId="{7C901BB1-0AB8-40EA-AC44-F1A864FDF84D}" dt="2019-09-25T09:38:43.815" v="340" actId="404"/>
          <ac:spMkLst>
            <pc:docMk/>
            <pc:sldMk cId="489800751" sldId="298"/>
            <ac:spMk id="4" creationId="{206F8AD5-452D-499B-B098-68FCC037D52C}"/>
          </ac:spMkLst>
        </pc:spChg>
      </pc:sldChg>
      <pc:sldChg chg="modSp ord">
        <pc:chgData name="Matt Kayrish" userId="86b0ed96aac4a264" providerId="LiveId" clId="{7C901BB1-0AB8-40EA-AC44-F1A864FDF84D}" dt="2019-09-25T09:41:31.213" v="384" actId="404"/>
        <pc:sldMkLst>
          <pc:docMk/>
          <pc:sldMk cId="3137036108" sldId="299"/>
        </pc:sldMkLst>
        <pc:spChg chg="mod">
          <ac:chgData name="Matt Kayrish" userId="86b0ed96aac4a264" providerId="LiveId" clId="{7C901BB1-0AB8-40EA-AC44-F1A864FDF84D}" dt="2019-09-25T09:41:31.213" v="384" actId="404"/>
          <ac:spMkLst>
            <pc:docMk/>
            <pc:sldMk cId="3137036108" sldId="299"/>
            <ac:spMk id="4" creationId="{206F8AD5-452D-499B-B098-68FCC037D52C}"/>
          </ac:spMkLst>
        </pc:spChg>
      </pc:sldChg>
      <pc:sldChg chg="ord">
        <pc:chgData name="Matt Kayrish" userId="86b0ed96aac4a264" providerId="LiveId" clId="{7C901BB1-0AB8-40EA-AC44-F1A864FDF84D}" dt="2019-09-25T09:29:50.253" v="181"/>
        <pc:sldMkLst>
          <pc:docMk/>
          <pc:sldMk cId="3197294162" sldId="300"/>
        </pc:sldMkLst>
      </pc:sldChg>
      <pc:sldChg chg="modSp">
        <pc:chgData name="Matt Kayrish" userId="86b0ed96aac4a264" providerId="LiveId" clId="{7C901BB1-0AB8-40EA-AC44-F1A864FDF84D}" dt="2019-09-25T09:52:40.021" v="640" actId="20577"/>
        <pc:sldMkLst>
          <pc:docMk/>
          <pc:sldMk cId="2185248315" sldId="301"/>
        </pc:sldMkLst>
        <pc:spChg chg="mod">
          <ac:chgData name="Matt Kayrish" userId="86b0ed96aac4a264" providerId="LiveId" clId="{7C901BB1-0AB8-40EA-AC44-F1A864FDF84D}" dt="2019-09-25T09:52:40.021" v="640" actId="20577"/>
          <ac:spMkLst>
            <pc:docMk/>
            <pc:sldMk cId="2185248315" sldId="301"/>
            <ac:spMk id="2" creationId="{00000000-0000-0000-0000-000000000000}"/>
          </ac:spMkLst>
        </pc:spChg>
      </pc:sldChg>
      <pc:sldChg chg="modSp">
        <pc:chgData name="Matt Kayrish" userId="86b0ed96aac4a264" providerId="LiveId" clId="{7C901BB1-0AB8-40EA-AC44-F1A864FDF84D}" dt="2019-09-25T09:54:41.952" v="775" actId="20577"/>
        <pc:sldMkLst>
          <pc:docMk/>
          <pc:sldMk cId="2692512308" sldId="302"/>
        </pc:sldMkLst>
        <pc:spChg chg="mod">
          <ac:chgData name="Matt Kayrish" userId="86b0ed96aac4a264" providerId="LiveId" clId="{7C901BB1-0AB8-40EA-AC44-F1A864FDF84D}" dt="2019-09-25T09:54:41.952" v="775" actId="20577"/>
          <ac:spMkLst>
            <pc:docMk/>
            <pc:sldMk cId="2692512308" sldId="302"/>
            <ac:spMk id="2" creationId="{00000000-0000-0000-0000-000000000000}"/>
          </ac:spMkLst>
        </pc:spChg>
      </pc:sldChg>
      <pc:sldChg chg="modSp">
        <pc:chgData name="Matt Kayrish" userId="86b0ed96aac4a264" providerId="LiveId" clId="{7C901BB1-0AB8-40EA-AC44-F1A864FDF84D}" dt="2019-09-25T09:56:57.616" v="883" actId="20577"/>
        <pc:sldMkLst>
          <pc:docMk/>
          <pc:sldMk cId="1298851523" sldId="303"/>
        </pc:sldMkLst>
        <pc:spChg chg="mod">
          <ac:chgData name="Matt Kayrish" userId="86b0ed96aac4a264" providerId="LiveId" clId="{7C901BB1-0AB8-40EA-AC44-F1A864FDF84D}" dt="2019-09-25T09:56:57.616" v="883" actId="20577"/>
          <ac:spMkLst>
            <pc:docMk/>
            <pc:sldMk cId="1298851523" sldId="303"/>
            <ac:spMk id="2" creationId="{00000000-0000-0000-0000-000000000000}"/>
          </ac:spMkLst>
        </pc:spChg>
      </pc:sldChg>
      <pc:sldChg chg="modSp">
        <pc:chgData name="Matt Kayrish" userId="86b0ed96aac4a264" providerId="LiveId" clId="{7C901BB1-0AB8-40EA-AC44-F1A864FDF84D}" dt="2019-09-25T09:58:34.030" v="982" actId="20577"/>
        <pc:sldMkLst>
          <pc:docMk/>
          <pc:sldMk cId="3847948300" sldId="304"/>
        </pc:sldMkLst>
        <pc:spChg chg="mod">
          <ac:chgData name="Matt Kayrish" userId="86b0ed96aac4a264" providerId="LiveId" clId="{7C901BB1-0AB8-40EA-AC44-F1A864FDF84D}" dt="2019-09-25T09:58:34.030" v="982" actId="20577"/>
          <ac:spMkLst>
            <pc:docMk/>
            <pc:sldMk cId="3847948300" sldId="304"/>
            <ac:spMk id="2" creationId="{00000000-0000-0000-0000-000000000000}"/>
          </ac:spMkLst>
        </pc:spChg>
      </pc:sldChg>
      <pc:sldChg chg="modSp">
        <pc:chgData name="Matt Kayrish" userId="86b0ed96aac4a264" providerId="LiveId" clId="{7C901BB1-0AB8-40EA-AC44-F1A864FDF84D}" dt="2019-09-25T10:03:34.172" v="1095" actId="14100"/>
        <pc:sldMkLst>
          <pc:docMk/>
          <pc:sldMk cId="2879854456" sldId="305"/>
        </pc:sldMkLst>
        <pc:spChg chg="mod">
          <ac:chgData name="Matt Kayrish" userId="86b0ed96aac4a264" providerId="LiveId" clId="{7C901BB1-0AB8-40EA-AC44-F1A864FDF84D}" dt="2019-09-25T10:03:34.172" v="1095" actId="14100"/>
          <ac:spMkLst>
            <pc:docMk/>
            <pc:sldMk cId="2879854456" sldId="305"/>
            <ac:spMk id="2" creationId="{00000000-0000-0000-0000-000000000000}"/>
          </ac:spMkLst>
        </pc:spChg>
      </pc:sldChg>
      <pc:sldChg chg="modSp add del ord">
        <pc:chgData name="Matt Kayrish" userId="86b0ed96aac4a264" providerId="LiveId" clId="{7C901BB1-0AB8-40EA-AC44-F1A864FDF84D}" dt="2019-09-25T09:31:48.948" v="257" actId="2696"/>
        <pc:sldMkLst>
          <pc:docMk/>
          <pc:sldMk cId="1453202049" sldId="306"/>
        </pc:sldMkLst>
        <pc:spChg chg="mod">
          <ac:chgData name="Matt Kayrish" userId="86b0ed96aac4a264" providerId="LiveId" clId="{7C901BB1-0AB8-40EA-AC44-F1A864FDF84D}" dt="2019-09-25T09:31:16.551" v="233" actId="20577"/>
          <ac:spMkLst>
            <pc:docMk/>
            <pc:sldMk cId="1453202049" sldId="306"/>
            <ac:spMk id="2" creationId="{00000000-0000-0000-0000-000000000000}"/>
          </ac:spMkLst>
        </pc:spChg>
      </pc:sldChg>
      <pc:sldChg chg="addSp delSp modSp add ord">
        <pc:chgData name="Matt Kayrish" userId="86b0ed96aac4a264" providerId="LiveId" clId="{7C901BB1-0AB8-40EA-AC44-F1A864FDF84D}" dt="2019-09-25T09:38:23.691" v="323" actId="1076"/>
        <pc:sldMkLst>
          <pc:docMk/>
          <pc:sldMk cId="4200232183" sldId="307"/>
        </pc:sldMkLst>
        <pc:spChg chg="mod">
          <ac:chgData name="Matt Kayrish" userId="86b0ed96aac4a264" providerId="LiveId" clId="{7C901BB1-0AB8-40EA-AC44-F1A864FDF84D}" dt="2019-09-25T09:32:04.118" v="265" actId="20577"/>
          <ac:spMkLst>
            <pc:docMk/>
            <pc:sldMk cId="4200232183" sldId="307"/>
            <ac:spMk id="2" creationId="{00000000-0000-0000-0000-000000000000}"/>
          </ac:spMkLst>
        </pc:spChg>
        <pc:spChg chg="mod">
          <ac:chgData name="Matt Kayrish" userId="86b0ed96aac4a264" providerId="LiveId" clId="{7C901BB1-0AB8-40EA-AC44-F1A864FDF84D}" dt="2019-09-25T09:35:49.301" v="275" actId="1076"/>
          <ac:spMkLst>
            <pc:docMk/>
            <pc:sldMk cId="4200232183" sldId="307"/>
            <ac:spMk id="9" creationId="{76AB793F-DCFE-40C3-BF8D-EB23CF947490}"/>
          </ac:spMkLst>
        </pc:spChg>
        <pc:spChg chg="mod">
          <ac:chgData name="Matt Kayrish" userId="86b0ed96aac4a264" providerId="LiveId" clId="{7C901BB1-0AB8-40EA-AC44-F1A864FDF84D}" dt="2019-09-25T09:35:44.598" v="274" actId="1076"/>
          <ac:spMkLst>
            <pc:docMk/>
            <pc:sldMk cId="4200232183" sldId="307"/>
            <ac:spMk id="10" creationId="{A6463780-3E08-43C4-868A-B2A8D0D7E4DE}"/>
          </ac:spMkLst>
        </pc:spChg>
        <pc:spChg chg="mod">
          <ac:chgData name="Matt Kayrish" userId="86b0ed96aac4a264" providerId="LiveId" clId="{7C901BB1-0AB8-40EA-AC44-F1A864FDF84D}" dt="2019-09-25T09:35:40.392" v="273" actId="1076"/>
          <ac:spMkLst>
            <pc:docMk/>
            <pc:sldMk cId="4200232183" sldId="307"/>
            <ac:spMk id="11" creationId="{C77C72CC-DD41-4360-8C83-AC76B5FAE5E8}"/>
          </ac:spMkLst>
        </pc:spChg>
        <pc:spChg chg="mod">
          <ac:chgData name="Matt Kayrish" userId="86b0ed96aac4a264" providerId="LiveId" clId="{7C901BB1-0AB8-40EA-AC44-F1A864FDF84D}" dt="2019-09-25T09:36:11.917" v="316" actId="20577"/>
          <ac:spMkLst>
            <pc:docMk/>
            <pc:sldMk cId="4200232183" sldId="307"/>
            <ac:spMk id="12" creationId="{2CF42A3F-10A6-4C31-8F62-E508C7D2669B}"/>
          </ac:spMkLst>
        </pc:spChg>
        <pc:spChg chg="mod">
          <ac:chgData name="Matt Kayrish" userId="86b0ed96aac4a264" providerId="LiveId" clId="{7C901BB1-0AB8-40EA-AC44-F1A864FDF84D}" dt="2019-09-25T09:36:25.683" v="318" actId="1076"/>
          <ac:spMkLst>
            <pc:docMk/>
            <pc:sldMk cId="4200232183" sldId="307"/>
            <ac:spMk id="14" creationId="{B053ED25-FC39-40B3-978E-747CD27996A7}"/>
          </ac:spMkLst>
        </pc:spChg>
        <pc:spChg chg="mod">
          <ac:chgData name="Matt Kayrish" userId="86b0ed96aac4a264" providerId="LiveId" clId="{7C901BB1-0AB8-40EA-AC44-F1A864FDF84D}" dt="2019-09-25T09:38:23.691" v="323" actId="1076"/>
          <ac:spMkLst>
            <pc:docMk/>
            <pc:sldMk cId="4200232183" sldId="307"/>
            <ac:spMk id="16" creationId="{959CDF1D-82A8-4612-88B4-D6B195A1CD87}"/>
          </ac:spMkLst>
        </pc:spChg>
        <pc:picChg chg="del">
          <ac:chgData name="Matt Kayrish" userId="86b0ed96aac4a264" providerId="LiveId" clId="{7C901BB1-0AB8-40EA-AC44-F1A864FDF84D}" dt="2019-09-25T09:32:09.274" v="267" actId="478"/>
          <ac:picMkLst>
            <pc:docMk/>
            <pc:sldMk cId="4200232183" sldId="307"/>
            <ac:picMk id="3" creationId="{B193CEC5-6ABF-4EC6-BF92-7980EAC8F2A8}"/>
          </ac:picMkLst>
        </pc:picChg>
        <pc:picChg chg="add mod">
          <ac:chgData name="Matt Kayrish" userId="86b0ed96aac4a264" providerId="LiveId" clId="{7C901BB1-0AB8-40EA-AC44-F1A864FDF84D}" dt="2019-09-25T09:35:36.134" v="272" actId="14100"/>
          <ac:picMkLst>
            <pc:docMk/>
            <pc:sldMk cId="4200232183" sldId="307"/>
            <ac:picMk id="4" creationId="{D6D74617-2C93-4786-8A2C-D7632703FF87}"/>
          </ac:picMkLst>
        </pc:picChg>
        <pc:picChg chg="add mod">
          <ac:chgData name="Matt Kayrish" userId="86b0ed96aac4a264" providerId="LiveId" clId="{7C901BB1-0AB8-40EA-AC44-F1A864FDF84D}" dt="2019-09-25T09:38:14.099" v="321" actId="14100"/>
          <ac:picMkLst>
            <pc:docMk/>
            <pc:sldMk cId="4200232183" sldId="307"/>
            <ac:picMk id="6" creationId="{94578E04-F6AB-4305-9C43-07F6EBB7EBDA}"/>
          </ac:picMkLst>
        </pc:picChg>
        <pc:picChg chg="del">
          <ac:chgData name="Matt Kayrish" userId="86b0ed96aac4a264" providerId="LiveId" clId="{7C901BB1-0AB8-40EA-AC44-F1A864FDF84D}" dt="2019-09-25T09:32:07.526" v="266" actId="478"/>
          <ac:picMkLst>
            <pc:docMk/>
            <pc:sldMk cId="4200232183" sldId="307"/>
            <ac:picMk id="13" creationId="{1B7AD5E4-7595-4219-A78C-D843D4C1097F}"/>
          </ac:picMkLst>
        </pc:picChg>
        <pc:cxnChg chg="mod">
          <ac:chgData name="Matt Kayrish" userId="86b0ed96aac4a264" providerId="LiveId" clId="{7C901BB1-0AB8-40EA-AC44-F1A864FDF84D}" dt="2019-09-25T09:38:16.577" v="322" actId="14100"/>
          <ac:cxnSpMkLst>
            <pc:docMk/>
            <pc:sldMk cId="4200232183" sldId="307"/>
            <ac:cxnSpMk id="15" creationId="{AB072584-CBE1-4B36-BE75-D8A1FDBC0F6D}"/>
          </ac:cxnSpMkLst>
        </pc:cxnChg>
      </pc:sldChg>
      <pc:sldChg chg="addSp delSp modSp add ord">
        <pc:chgData name="Matt Kayrish" userId="86b0ed96aac4a264" providerId="LiveId" clId="{7C901BB1-0AB8-40EA-AC44-F1A864FDF84D}" dt="2019-09-25T09:41:11.443" v="367" actId="14100"/>
        <pc:sldMkLst>
          <pc:docMk/>
          <pc:sldMk cId="2880401847" sldId="308"/>
        </pc:sldMkLst>
        <pc:spChg chg="mod">
          <ac:chgData name="Matt Kayrish" userId="86b0ed96aac4a264" providerId="LiveId" clId="{7C901BB1-0AB8-40EA-AC44-F1A864FDF84D}" dt="2019-09-25T09:39:11.789" v="344" actId="20577"/>
          <ac:spMkLst>
            <pc:docMk/>
            <pc:sldMk cId="2880401847" sldId="308"/>
            <ac:spMk id="2" creationId="{00000000-0000-0000-0000-000000000000}"/>
          </ac:spMkLst>
        </pc:spChg>
        <pc:picChg chg="del">
          <ac:chgData name="Matt Kayrish" userId="86b0ed96aac4a264" providerId="LiveId" clId="{7C901BB1-0AB8-40EA-AC44-F1A864FDF84D}" dt="2019-09-25T09:39:19.659" v="347" actId="478"/>
          <ac:picMkLst>
            <pc:docMk/>
            <pc:sldMk cId="2880401847" sldId="308"/>
            <ac:picMk id="4" creationId="{D6D74617-2C93-4786-8A2C-D7632703FF87}"/>
          </ac:picMkLst>
        </pc:picChg>
        <pc:picChg chg="add mod">
          <ac:chgData name="Matt Kayrish" userId="86b0ed96aac4a264" providerId="LiveId" clId="{7C901BB1-0AB8-40EA-AC44-F1A864FDF84D}" dt="2019-09-25T09:40:09.701" v="353" actId="1035"/>
          <ac:picMkLst>
            <pc:docMk/>
            <pc:sldMk cId="2880401847" sldId="308"/>
            <ac:picMk id="5" creationId="{6AC5CB58-1D85-45DB-B4E2-98FEEBF6DC37}"/>
          </ac:picMkLst>
        </pc:picChg>
        <pc:picChg chg="del">
          <ac:chgData name="Matt Kayrish" userId="86b0ed96aac4a264" providerId="LiveId" clId="{7C901BB1-0AB8-40EA-AC44-F1A864FDF84D}" dt="2019-09-25T09:39:17.754" v="346" actId="478"/>
          <ac:picMkLst>
            <pc:docMk/>
            <pc:sldMk cId="2880401847" sldId="308"/>
            <ac:picMk id="6" creationId="{94578E04-F6AB-4305-9C43-07F6EBB7EBDA}"/>
          </ac:picMkLst>
        </pc:picChg>
        <pc:picChg chg="add mod">
          <ac:chgData name="Matt Kayrish" userId="86b0ed96aac4a264" providerId="LiveId" clId="{7C901BB1-0AB8-40EA-AC44-F1A864FDF84D}" dt="2019-09-25T09:41:03.781" v="365" actId="1035"/>
          <ac:picMkLst>
            <pc:docMk/>
            <pc:sldMk cId="2880401847" sldId="308"/>
            <ac:picMk id="7" creationId="{209D0919-F0AA-4F30-A58D-EE667B1A269C}"/>
          </ac:picMkLst>
        </pc:picChg>
        <pc:cxnChg chg="mod">
          <ac:chgData name="Matt Kayrish" userId="86b0ed96aac4a264" providerId="LiveId" clId="{7C901BB1-0AB8-40EA-AC44-F1A864FDF84D}" dt="2019-09-25T09:41:11.443" v="367" actId="14100"/>
          <ac:cxnSpMkLst>
            <pc:docMk/>
            <pc:sldMk cId="2880401847" sldId="308"/>
            <ac:cxnSpMk id="15" creationId="{AB072584-CBE1-4B36-BE75-D8A1FDBC0F6D}"/>
          </ac:cxnSpMkLst>
        </pc:cxnChg>
      </pc:sldChg>
      <pc:sldChg chg="addSp delSp modSp add ord">
        <pc:chgData name="Matt Kayrish" userId="86b0ed96aac4a264" providerId="LiveId" clId="{7C901BB1-0AB8-40EA-AC44-F1A864FDF84D}" dt="2019-09-25T09:43:53.775" v="397" actId="20577"/>
        <pc:sldMkLst>
          <pc:docMk/>
          <pc:sldMk cId="3114749081" sldId="309"/>
        </pc:sldMkLst>
        <pc:spChg chg="mod">
          <ac:chgData name="Matt Kayrish" userId="86b0ed96aac4a264" providerId="LiveId" clId="{7C901BB1-0AB8-40EA-AC44-F1A864FDF84D}" dt="2019-09-25T09:43:53.775" v="397" actId="20577"/>
          <ac:spMkLst>
            <pc:docMk/>
            <pc:sldMk cId="3114749081" sldId="309"/>
            <ac:spMk id="2" creationId="{00000000-0000-0000-0000-000000000000}"/>
          </ac:spMkLst>
        </pc:spChg>
        <pc:picChg chg="add mod">
          <ac:chgData name="Matt Kayrish" userId="86b0ed96aac4a264" providerId="LiveId" clId="{7C901BB1-0AB8-40EA-AC44-F1A864FDF84D}" dt="2019-09-25T09:42:37.234" v="389" actId="14100"/>
          <ac:picMkLst>
            <pc:docMk/>
            <pc:sldMk cId="3114749081" sldId="309"/>
            <ac:picMk id="3" creationId="{4033FEB4-C1F1-40C4-B37A-2A860C35FFFE}"/>
          </ac:picMkLst>
        </pc:picChg>
        <pc:picChg chg="add mod">
          <ac:chgData name="Matt Kayrish" userId="86b0ed96aac4a264" providerId="LiveId" clId="{7C901BB1-0AB8-40EA-AC44-F1A864FDF84D}" dt="2019-09-25T09:43:36.958" v="393" actId="14100"/>
          <ac:picMkLst>
            <pc:docMk/>
            <pc:sldMk cId="3114749081" sldId="309"/>
            <ac:picMk id="4" creationId="{916EEA55-CC07-4D05-89D5-2A22A51F2A93}"/>
          </ac:picMkLst>
        </pc:picChg>
        <pc:picChg chg="del">
          <ac:chgData name="Matt Kayrish" userId="86b0ed96aac4a264" providerId="LiveId" clId="{7C901BB1-0AB8-40EA-AC44-F1A864FDF84D}" dt="2019-09-25T09:42:28.432" v="387" actId="478"/>
          <ac:picMkLst>
            <pc:docMk/>
            <pc:sldMk cId="3114749081" sldId="309"/>
            <ac:picMk id="5" creationId="{6AC5CB58-1D85-45DB-B4E2-98FEEBF6DC37}"/>
          </ac:picMkLst>
        </pc:picChg>
        <pc:picChg chg="del">
          <ac:chgData name="Matt Kayrish" userId="86b0ed96aac4a264" providerId="LiveId" clId="{7C901BB1-0AB8-40EA-AC44-F1A864FDF84D}" dt="2019-09-25T09:42:39.269" v="390" actId="478"/>
          <ac:picMkLst>
            <pc:docMk/>
            <pc:sldMk cId="3114749081" sldId="309"/>
            <ac:picMk id="7" creationId="{209D0919-F0AA-4F30-A58D-EE667B1A269C}"/>
          </ac:picMkLst>
        </pc:picChg>
        <pc:cxnChg chg="mod">
          <ac:chgData name="Matt Kayrish" userId="86b0ed96aac4a264" providerId="LiveId" clId="{7C901BB1-0AB8-40EA-AC44-F1A864FDF84D}" dt="2019-09-25T09:43:42.294" v="395" actId="14100"/>
          <ac:cxnSpMkLst>
            <pc:docMk/>
            <pc:sldMk cId="3114749081" sldId="309"/>
            <ac:cxnSpMk id="15" creationId="{AB072584-CBE1-4B36-BE75-D8A1FDBC0F6D}"/>
          </ac:cxnSpMkLst>
        </pc:cxnChg>
      </pc:sldChg>
      <pc:sldChg chg="addSp delSp modSp add ord">
        <pc:chgData name="Matt Kayrish" userId="86b0ed96aac4a264" providerId="LiveId" clId="{7C901BB1-0AB8-40EA-AC44-F1A864FDF84D}" dt="2019-09-25T09:46:07.106" v="428" actId="14100"/>
        <pc:sldMkLst>
          <pc:docMk/>
          <pc:sldMk cId="1997446763" sldId="310"/>
        </pc:sldMkLst>
        <pc:spChg chg="mod">
          <ac:chgData name="Matt Kayrish" userId="86b0ed96aac4a264" providerId="LiveId" clId="{7C901BB1-0AB8-40EA-AC44-F1A864FDF84D}" dt="2019-09-25T09:44:21.871" v="418" actId="20577"/>
          <ac:spMkLst>
            <pc:docMk/>
            <pc:sldMk cId="1997446763" sldId="310"/>
            <ac:spMk id="2" creationId="{00000000-0000-0000-0000-000000000000}"/>
          </ac:spMkLst>
        </pc:spChg>
        <pc:picChg chg="del">
          <ac:chgData name="Matt Kayrish" userId="86b0ed96aac4a264" providerId="LiveId" clId="{7C901BB1-0AB8-40EA-AC44-F1A864FDF84D}" dt="2019-09-25T09:44:32.733" v="420" actId="478"/>
          <ac:picMkLst>
            <pc:docMk/>
            <pc:sldMk cId="1997446763" sldId="310"/>
            <ac:picMk id="3" creationId="{4033FEB4-C1F1-40C4-B37A-2A860C35FFFE}"/>
          </ac:picMkLst>
        </pc:picChg>
        <pc:picChg chg="del">
          <ac:chgData name="Matt Kayrish" userId="86b0ed96aac4a264" providerId="LiveId" clId="{7C901BB1-0AB8-40EA-AC44-F1A864FDF84D}" dt="2019-09-25T09:44:30.180" v="419" actId="478"/>
          <ac:picMkLst>
            <pc:docMk/>
            <pc:sldMk cId="1997446763" sldId="310"/>
            <ac:picMk id="4" creationId="{916EEA55-CC07-4D05-89D5-2A22A51F2A93}"/>
          </ac:picMkLst>
        </pc:picChg>
        <pc:picChg chg="add mod">
          <ac:chgData name="Matt Kayrish" userId="86b0ed96aac4a264" providerId="LiveId" clId="{7C901BB1-0AB8-40EA-AC44-F1A864FDF84D}" dt="2019-09-25T09:45:07.950" v="424" actId="14100"/>
          <ac:picMkLst>
            <pc:docMk/>
            <pc:sldMk cId="1997446763" sldId="310"/>
            <ac:picMk id="5" creationId="{50999B78-B822-4AEE-B3E2-B01D7085EFAF}"/>
          </ac:picMkLst>
        </pc:picChg>
        <pc:picChg chg="add mod">
          <ac:chgData name="Matt Kayrish" userId="86b0ed96aac4a264" providerId="LiveId" clId="{7C901BB1-0AB8-40EA-AC44-F1A864FDF84D}" dt="2019-09-25T09:46:03.628" v="427" actId="14100"/>
          <ac:picMkLst>
            <pc:docMk/>
            <pc:sldMk cId="1997446763" sldId="310"/>
            <ac:picMk id="7" creationId="{6544A37E-5B67-4C2C-8B9E-0A0CC0D39EE3}"/>
          </ac:picMkLst>
        </pc:picChg>
        <pc:cxnChg chg="mod">
          <ac:chgData name="Matt Kayrish" userId="86b0ed96aac4a264" providerId="LiveId" clId="{7C901BB1-0AB8-40EA-AC44-F1A864FDF84D}" dt="2019-09-25T09:46:07.106" v="428" actId="14100"/>
          <ac:cxnSpMkLst>
            <pc:docMk/>
            <pc:sldMk cId="1997446763" sldId="310"/>
            <ac:cxnSpMk id="15" creationId="{AB072584-CBE1-4B36-BE75-D8A1FDBC0F6D}"/>
          </ac:cxnSpMkLst>
        </pc:cxnChg>
      </pc:sldChg>
      <pc:sldChg chg="addSp delSp modSp add ord">
        <pc:chgData name="Matt Kayrish" userId="86b0ed96aac4a264" providerId="LiveId" clId="{7C901BB1-0AB8-40EA-AC44-F1A864FDF84D}" dt="2019-09-25T09:48:22.253" v="459" actId="14100"/>
        <pc:sldMkLst>
          <pc:docMk/>
          <pc:sldMk cId="374257510" sldId="311"/>
        </pc:sldMkLst>
        <pc:spChg chg="mod">
          <ac:chgData name="Matt Kayrish" userId="86b0ed96aac4a264" providerId="LiveId" clId="{7C901BB1-0AB8-40EA-AC44-F1A864FDF84D}" dt="2019-09-25T09:46:47.308" v="452" actId="20577"/>
          <ac:spMkLst>
            <pc:docMk/>
            <pc:sldMk cId="374257510" sldId="311"/>
            <ac:spMk id="2" creationId="{00000000-0000-0000-0000-000000000000}"/>
          </ac:spMkLst>
        </pc:spChg>
        <pc:picChg chg="add mod">
          <ac:chgData name="Matt Kayrish" userId="86b0ed96aac4a264" providerId="LiveId" clId="{7C901BB1-0AB8-40EA-AC44-F1A864FDF84D}" dt="2019-09-25T09:47:23.667" v="455" actId="1076"/>
          <ac:picMkLst>
            <pc:docMk/>
            <pc:sldMk cId="374257510" sldId="311"/>
            <ac:picMk id="3" creationId="{1C88748F-04EB-4DE2-B1B1-6EA252C696B6}"/>
          </ac:picMkLst>
        </pc:picChg>
        <pc:picChg chg="del">
          <ac:chgData name="Matt Kayrish" userId="86b0ed96aac4a264" providerId="LiveId" clId="{7C901BB1-0AB8-40EA-AC44-F1A864FDF84D}" dt="2019-09-25T09:46:42.990" v="448" actId="478"/>
          <ac:picMkLst>
            <pc:docMk/>
            <pc:sldMk cId="374257510" sldId="311"/>
            <ac:picMk id="5" creationId="{50999B78-B822-4AEE-B3E2-B01D7085EFAF}"/>
          </ac:picMkLst>
        </pc:picChg>
        <pc:picChg chg="add mod">
          <ac:chgData name="Matt Kayrish" userId="86b0ed96aac4a264" providerId="LiveId" clId="{7C901BB1-0AB8-40EA-AC44-F1A864FDF84D}" dt="2019-09-25T09:48:17.752" v="458" actId="14100"/>
          <ac:picMkLst>
            <pc:docMk/>
            <pc:sldMk cId="374257510" sldId="311"/>
            <ac:picMk id="6" creationId="{A3CBB8D5-24ED-40BE-9829-6A7CA6CA4831}"/>
          </ac:picMkLst>
        </pc:picChg>
        <pc:picChg chg="del">
          <ac:chgData name="Matt Kayrish" userId="86b0ed96aac4a264" providerId="LiveId" clId="{7C901BB1-0AB8-40EA-AC44-F1A864FDF84D}" dt="2019-09-25T09:46:44.535" v="449" actId="478"/>
          <ac:picMkLst>
            <pc:docMk/>
            <pc:sldMk cId="374257510" sldId="311"/>
            <ac:picMk id="7" creationId="{6544A37E-5B67-4C2C-8B9E-0A0CC0D39EE3}"/>
          </ac:picMkLst>
        </pc:picChg>
        <pc:cxnChg chg="mod">
          <ac:chgData name="Matt Kayrish" userId="86b0ed96aac4a264" providerId="LiveId" clId="{7C901BB1-0AB8-40EA-AC44-F1A864FDF84D}" dt="2019-09-25T09:48:22.253" v="459" actId="14100"/>
          <ac:cxnSpMkLst>
            <pc:docMk/>
            <pc:sldMk cId="374257510" sldId="311"/>
            <ac:cxnSpMk id="15" creationId="{AB072584-CBE1-4B36-BE75-D8A1FDBC0F6D}"/>
          </ac:cxnSpMkLst>
        </pc:cxnChg>
      </pc:sldChg>
      <pc:sldChg chg="addSp delSp modSp add ord">
        <pc:chgData name="Matt Kayrish" userId="86b0ed96aac4a264" providerId="LiveId" clId="{7C901BB1-0AB8-40EA-AC44-F1A864FDF84D}" dt="2019-09-25T09:52:19.219" v="587" actId="20577"/>
        <pc:sldMkLst>
          <pc:docMk/>
          <pc:sldMk cId="2339075336" sldId="312"/>
        </pc:sldMkLst>
        <pc:spChg chg="mod">
          <ac:chgData name="Matt Kayrish" userId="86b0ed96aac4a264" providerId="LiveId" clId="{7C901BB1-0AB8-40EA-AC44-F1A864FDF84D}" dt="2019-09-25T09:52:19.219" v="587" actId="20577"/>
          <ac:spMkLst>
            <pc:docMk/>
            <pc:sldMk cId="2339075336" sldId="312"/>
            <ac:spMk id="2" creationId="{00000000-0000-0000-0000-000000000000}"/>
          </ac:spMkLst>
        </pc:spChg>
        <pc:spChg chg="mod">
          <ac:chgData name="Matt Kayrish" userId="86b0ed96aac4a264" providerId="LiveId" clId="{7C901BB1-0AB8-40EA-AC44-F1A864FDF84D}" dt="2019-09-25T09:52:04.133" v="573" actId="1076"/>
          <ac:spMkLst>
            <pc:docMk/>
            <pc:sldMk cId="2339075336" sldId="312"/>
            <ac:spMk id="7" creationId="{FE0AD818-D4D2-4D91-A8F4-AC0DC34A2955}"/>
          </ac:spMkLst>
        </pc:spChg>
        <pc:spChg chg="mod">
          <ac:chgData name="Matt Kayrish" userId="86b0ed96aac4a264" providerId="LiveId" clId="{7C901BB1-0AB8-40EA-AC44-F1A864FDF84D}" dt="2019-09-25T09:50:37.654" v="560" actId="1076"/>
          <ac:spMkLst>
            <pc:docMk/>
            <pc:sldMk cId="2339075336" sldId="312"/>
            <ac:spMk id="9" creationId="{2B7A3A34-E881-4A49-84DA-FFD30D8EC3CE}"/>
          </ac:spMkLst>
        </pc:spChg>
        <pc:spChg chg="mod">
          <ac:chgData name="Matt Kayrish" userId="86b0ed96aac4a264" providerId="LiveId" clId="{7C901BB1-0AB8-40EA-AC44-F1A864FDF84D}" dt="2019-09-25T09:52:11.827" v="583" actId="20577"/>
          <ac:spMkLst>
            <pc:docMk/>
            <pc:sldMk cId="2339075336" sldId="312"/>
            <ac:spMk id="12" creationId="{2CF42A3F-10A6-4C31-8F62-E508C7D2669B}"/>
          </ac:spMkLst>
        </pc:spChg>
        <pc:picChg chg="del">
          <ac:chgData name="Matt Kayrish" userId="86b0ed96aac4a264" providerId="LiveId" clId="{7C901BB1-0AB8-40EA-AC44-F1A864FDF84D}" dt="2019-09-25T09:50:02.412" v="557" actId="478"/>
          <ac:picMkLst>
            <pc:docMk/>
            <pc:sldMk cId="2339075336" sldId="312"/>
            <ac:picMk id="4" creationId="{2A994087-8550-4625-B5A5-4D40711C1C94}"/>
          </ac:picMkLst>
        </pc:picChg>
        <pc:picChg chg="del">
          <ac:chgData name="Matt Kayrish" userId="86b0ed96aac4a264" providerId="LiveId" clId="{7C901BB1-0AB8-40EA-AC44-F1A864FDF84D}" dt="2019-09-25T09:50:00.611" v="556" actId="478"/>
          <ac:picMkLst>
            <pc:docMk/>
            <pc:sldMk cId="2339075336" sldId="312"/>
            <ac:picMk id="6" creationId="{AD1B932E-E3F7-4FC3-A2CC-4A17F81A2775}"/>
          </ac:picMkLst>
        </pc:picChg>
        <pc:picChg chg="add mod">
          <ac:chgData name="Matt Kayrish" userId="86b0ed96aac4a264" providerId="LiveId" clId="{7C901BB1-0AB8-40EA-AC44-F1A864FDF84D}" dt="2019-09-25T09:50:43.515" v="568" actId="1036"/>
          <ac:picMkLst>
            <pc:docMk/>
            <pc:sldMk cId="2339075336" sldId="312"/>
            <ac:picMk id="10" creationId="{8131A688-F9AF-497D-A8F4-9F69E2383263}"/>
          </ac:picMkLst>
        </pc:picChg>
        <pc:picChg chg="add mod">
          <ac:chgData name="Matt Kayrish" userId="86b0ed96aac4a264" providerId="LiveId" clId="{7C901BB1-0AB8-40EA-AC44-F1A864FDF84D}" dt="2019-09-25T09:51:55.681" v="571" actId="1076"/>
          <ac:picMkLst>
            <pc:docMk/>
            <pc:sldMk cId="2339075336" sldId="312"/>
            <ac:picMk id="11" creationId="{0EF25992-2C26-4607-8EE4-F668386F87A3}"/>
          </ac:picMkLst>
        </pc:picChg>
        <pc:cxnChg chg="mod">
          <ac:chgData name="Matt Kayrish" userId="86b0ed96aac4a264" providerId="LiveId" clId="{7C901BB1-0AB8-40EA-AC44-F1A864FDF84D}" dt="2019-09-25T09:52:00.960" v="572" actId="14100"/>
          <ac:cxnSpMkLst>
            <pc:docMk/>
            <pc:sldMk cId="2339075336" sldId="312"/>
            <ac:cxnSpMk id="8" creationId="{F46BA113-1DCE-4D0C-8FC7-73BE90E554AE}"/>
          </ac:cxnSpMkLst>
        </pc:cxnChg>
      </pc:sldChg>
      <pc:sldChg chg="addSp delSp modSp add ord">
        <pc:chgData name="Matt Kayrish" userId="86b0ed96aac4a264" providerId="LiveId" clId="{7C901BB1-0AB8-40EA-AC44-F1A864FDF84D}" dt="2019-09-25T09:54:22.189" v="721" actId="14100"/>
        <pc:sldMkLst>
          <pc:docMk/>
          <pc:sldMk cId="2394019555" sldId="313"/>
        </pc:sldMkLst>
        <pc:spChg chg="mod">
          <ac:chgData name="Matt Kayrish" userId="86b0ed96aac4a264" providerId="LiveId" clId="{7C901BB1-0AB8-40EA-AC44-F1A864FDF84D}" dt="2019-09-25T09:53:29.256" v="649" actId="20577"/>
          <ac:spMkLst>
            <pc:docMk/>
            <pc:sldMk cId="2394019555" sldId="313"/>
            <ac:spMk id="2" creationId="{00000000-0000-0000-0000-000000000000}"/>
          </ac:spMkLst>
        </pc:spChg>
        <pc:spChg chg="mod">
          <ac:chgData name="Matt Kayrish" userId="86b0ed96aac4a264" providerId="LiveId" clId="{7C901BB1-0AB8-40EA-AC44-F1A864FDF84D}" dt="2019-09-25T09:53:26.323" v="647" actId="1076"/>
          <ac:spMkLst>
            <pc:docMk/>
            <pc:sldMk cId="2394019555" sldId="313"/>
            <ac:spMk id="9" creationId="{2B7A3A34-E881-4A49-84DA-FFD30D8EC3CE}"/>
          </ac:spMkLst>
        </pc:spChg>
        <pc:picChg chg="add mod">
          <ac:chgData name="Matt Kayrish" userId="86b0ed96aac4a264" providerId="LiveId" clId="{7C901BB1-0AB8-40EA-AC44-F1A864FDF84D}" dt="2019-09-25T09:54:18.451" v="720" actId="14100"/>
          <ac:picMkLst>
            <pc:docMk/>
            <pc:sldMk cId="2394019555" sldId="313"/>
            <ac:picMk id="4" creationId="{0CAED26A-9603-4F11-B56F-1B937BE79C0E}"/>
          </ac:picMkLst>
        </pc:picChg>
        <pc:picChg chg="del">
          <ac:chgData name="Matt Kayrish" userId="86b0ed96aac4a264" providerId="LiveId" clId="{7C901BB1-0AB8-40EA-AC44-F1A864FDF84D}" dt="2019-09-25T09:52:53.624" v="643" actId="478"/>
          <ac:picMkLst>
            <pc:docMk/>
            <pc:sldMk cId="2394019555" sldId="313"/>
            <ac:picMk id="10" creationId="{8131A688-F9AF-497D-A8F4-9F69E2383263}"/>
          </ac:picMkLst>
        </pc:picChg>
        <pc:picChg chg="del">
          <ac:chgData name="Matt Kayrish" userId="86b0ed96aac4a264" providerId="LiveId" clId="{7C901BB1-0AB8-40EA-AC44-F1A864FDF84D}" dt="2019-09-25T09:53:37.807" v="659" actId="478"/>
          <ac:picMkLst>
            <pc:docMk/>
            <pc:sldMk cId="2394019555" sldId="313"/>
            <ac:picMk id="11" creationId="{0EF25992-2C26-4607-8EE4-F668386F87A3}"/>
          </ac:picMkLst>
        </pc:picChg>
        <pc:picChg chg="add mod">
          <ac:chgData name="Matt Kayrish" userId="86b0ed96aac4a264" providerId="LiveId" clId="{7C901BB1-0AB8-40EA-AC44-F1A864FDF84D}" dt="2019-09-25T09:53:35.543" v="658" actId="1036"/>
          <ac:picMkLst>
            <pc:docMk/>
            <pc:sldMk cId="2394019555" sldId="313"/>
            <ac:picMk id="13" creationId="{9898EA1C-845F-40B4-98B5-D7329E3A8C42}"/>
          </ac:picMkLst>
        </pc:picChg>
        <pc:cxnChg chg="mod">
          <ac:chgData name="Matt Kayrish" userId="86b0ed96aac4a264" providerId="LiveId" clId="{7C901BB1-0AB8-40EA-AC44-F1A864FDF84D}" dt="2019-09-25T09:54:22.189" v="721" actId="14100"/>
          <ac:cxnSpMkLst>
            <pc:docMk/>
            <pc:sldMk cId="2394019555" sldId="313"/>
            <ac:cxnSpMk id="8" creationId="{F46BA113-1DCE-4D0C-8FC7-73BE90E554AE}"/>
          </ac:cxnSpMkLst>
        </pc:cxnChg>
      </pc:sldChg>
      <pc:sldChg chg="addSp delSp modSp add ord">
        <pc:chgData name="Matt Kayrish" userId="86b0ed96aac4a264" providerId="LiveId" clId="{7C901BB1-0AB8-40EA-AC44-F1A864FDF84D}" dt="2019-09-25T09:56:31.061" v="829" actId="1076"/>
        <pc:sldMkLst>
          <pc:docMk/>
          <pc:sldMk cId="2736722520" sldId="314"/>
        </pc:sldMkLst>
        <pc:spChg chg="mod">
          <ac:chgData name="Matt Kayrish" userId="86b0ed96aac4a264" providerId="LiveId" clId="{7C901BB1-0AB8-40EA-AC44-F1A864FDF84D}" dt="2019-09-25T09:55:24.581" v="781" actId="20577"/>
          <ac:spMkLst>
            <pc:docMk/>
            <pc:sldMk cId="2736722520" sldId="314"/>
            <ac:spMk id="2" creationId="{00000000-0000-0000-0000-000000000000}"/>
          </ac:spMkLst>
        </pc:spChg>
        <pc:spChg chg="mod">
          <ac:chgData name="Matt Kayrish" userId="86b0ed96aac4a264" providerId="LiveId" clId="{7C901BB1-0AB8-40EA-AC44-F1A864FDF84D}" dt="2019-09-25T09:56:31.061" v="829" actId="1076"/>
          <ac:spMkLst>
            <pc:docMk/>
            <pc:sldMk cId="2736722520" sldId="314"/>
            <ac:spMk id="7" creationId="{FE0AD818-D4D2-4D91-A8F4-AC0DC34A2955}"/>
          </ac:spMkLst>
        </pc:spChg>
        <pc:picChg chg="del">
          <ac:chgData name="Matt Kayrish" userId="86b0ed96aac4a264" providerId="LiveId" clId="{7C901BB1-0AB8-40EA-AC44-F1A864FDF84D}" dt="2019-09-25T09:55:21.469" v="779" actId="478"/>
          <ac:picMkLst>
            <pc:docMk/>
            <pc:sldMk cId="2736722520" sldId="314"/>
            <ac:picMk id="4" creationId="{0CAED26A-9603-4F11-B56F-1B937BE79C0E}"/>
          </ac:picMkLst>
        </pc:picChg>
        <pc:picChg chg="add mod">
          <ac:chgData name="Matt Kayrish" userId="86b0ed96aac4a264" providerId="LiveId" clId="{7C901BB1-0AB8-40EA-AC44-F1A864FDF84D}" dt="2019-09-25T09:56:23.940" v="827" actId="14100"/>
          <ac:picMkLst>
            <pc:docMk/>
            <pc:sldMk cId="2736722520" sldId="314"/>
            <ac:picMk id="5" creationId="{3BC044C8-2742-45D7-9C95-B041850BA0C0}"/>
          </ac:picMkLst>
        </pc:picChg>
        <pc:picChg chg="add mod">
          <ac:chgData name="Matt Kayrish" userId="86b0ed96aac4a264" providerId="LiveId" clId="{7C901BB1-0AB8-40EA-AC44-F1A864FDF84D}" dt="2019-09-25T09:55:42.606" v="783" actId="14100"/>
          <ac:picMkLst>
            <pc:docMk/>
            <pc:sldMk cId="2736722520" sldId="314"/>
            <ac:picMk id="10" creationId="{0777567F-817B-4D9B-95FE-66196F30C919}"/>
          </ac:picMkLst>
        </pc:picChg>
        <pc:picChg chg="del">
          <ac:chgData name="Matt Kayrish" userId="86b0ed96aac4a264" providerId="LiveId" clId="{7C901BB1-0AB8-40EA-AC44-F1A864FDF84D}" dt="2019-09-25T09:55:19.710" v="778" actId="478"/>
          <ac:picMkLst>
            <pc:docMk/>
            <pc:sldMk cId="2736722520" sldId="314"/>
            <ac:picMk id="13" creationId="{9898EA1C-845F-40B4-98B5-D7329E3A8C42}"/>
          </ac:picMkLst>
        </pc:picChg>
        <pc:cxnChg chg="mod">
          <ac:chgData name="Matt Kayrish" userId="86b0ed96aac4a264" providerId="LiveId" clId="{7C901BB1-0AB8-40EA-AC44-F1A864FDF84D}" dt="2019-09-25T09:56:27.324" v="828" actId="14100"/>
          <ac:cxnSpMkLst>
            <pc:docMk/>
            <pc:sldMk cId="2736722520" sldId="314"/>
            <ac:cxnSpMk id="8" creationId="{F46BA113-1DCE-4D0C-8FC7-73BE90E554AE}"/>
          </ac:cxnSpMkLst>
        </pc:cxnChg>
      </pc:sldChg>
      <pc:sldChg chg="addSp delSp modSp add ord">
        <pc:chgData name="Matt Kayrish" userId="86b0ed96aac4a264" providerId="LiveId" clId="{7C901BB1-0AB8-40EA-AC44-F1A864FDF84D}" dt="2019-09-25T09:58:14.556" v="928" actId="14100"/>
        <pc:sldMkLst>
          <pc:docMk/>
          <pc:sldMk cId="820768281" sldId="315"/>
        </pc:sldMkLst>
        <pc:spChg chg="mod">
          <ac:chgData name="Matt Kayrish" userId="86b0ed96aac4a264" providerId="LiveId" clId="{7C901BB1-0AB8-40EA-AC44-F1A864FDF84D}" dt="2019-09-25T09:57:14.672" v="889" actId="20577"/>
          <ac:spMkLst>
            <pc:docMk/>
            <pc:sldMk cId="820768281" sldId="315"/>
            <ac:spMk id="2" creationId="{00000000-0000-0000-0000-000000000000}"/>
          </ac:spMkLst>
        </pc:spChg>
        <pc:picChg chg="add mod">
          <ac:chgData name="Matt Kayrish" userId="86b0ed96aac4a264" providerId="LiveId" clId="{7C901BB1-0AB8-40EA-AC44-F1A864FDF84D}" dt="2019-09-25T09:58:10.968" v="927" actId="14100"/>
          <ac:picMkLst>
            <pc:docMk/>
            <pc:sldMk cId="820768281" sldId="315"/>
            <ac:picMk id="4" creationId="{11E90238-290B-4367-AE99-94614F70DFBA}"/>
          </ac:picMkLst>
        </pc:picChg>
        <pc:picChg chg="del">
          <ac:chgData name="Matt Kayrish" userId="86b0ed96aac4a264" providerId="LiveId" clId="{7C901BB1-0AB8-40EA-AC44-F1A864FDF84D}" dt="2019-09-25T09:57:11.569" v="887" actId="478"/>
          <ac:picMkLst>
            <pc:docMk/>
            <pc:sldMk cId="820768281" sldId="315"/>
            <ac:picMk id="5" creationId="{3BC044C8-2742-45D7-9C95-B041850BA0C0}"/>
          </ac:picMkLst>
        </pc:picChg>
        <pc:picChg chg="del">
          <ac:chgData name="Matt Kayrish" userId="86b0ed96aac4a264" providerId="LiveId" clId="{7C901BB1-0AB8-40EA-AC44-F1A864FDF84D}" dt="2019-09-25T09:57:09.864" v="886" actId="478"/>
          <ac:picMkLst>
            <pc:docMk/>
            <pc:sldMk cId="820768281" sldId="315"/>
            <ac:picMk id="10" creationId="{0777567F-817B-4D9B-95FE-66196F30C919}"/>
          </ac:picMkLst>
        </pc:picChg>
        <pc:picChg chg="add mod">
          <ac:chgData name="Matt Kayrish" userId="86b0ed96aac4a264" providerId="LiveId" clId="{7C901BB1-0AB8-40EA-AC44-F1A864FDF84D}" dt="2019-09-25T09:57:35.559" v="891" actId="14100"/>
          <ac:picMkLst>
            <pc:docMk/>
            <pc:sldMk cId="820768281" sldId="315"/>
            <ac:picMk id="11" creationId="{ED51B35E-171D-48DF-A8A0-1FA3A0970D1F}"/>
          </ac:picMkLst>
        </pc:picChg>
        <pc:cxnChg chg="mod">
          <ac:chgData name="Matt Kayrish" userId="86b0ed96aac4a264" providerId="LiveId" clId="{7C901BB1-0AB8-40EA-AC44-F1A864FDF84D}" dt="2019-09-25T09:58:14.556" v="928" actId="14100"/>
          <ac:cxnSpMkLst>
            <pc:docMk/>
            <pc:sldMk cId="820768281" sldId="315"/>
            <ac:cxnSpMk id="8" creationId="{F46BA113-1DCE-4D0C-8FC7-73BE90E554AE}"/>
          </ac:cxnSpMkLst>
        </pc:cxnChg>
      </pc:sldChg>
      <pc:sldChg chg="addSp delSp modSp add ord">
        <pc:chgData name="Matt Kayrish" userId="86b0ed96aac4a264" providerId="LiveId" clId="{7C901BB1-0AB8-40EA-AC44-F1A864FDF84D}" dt="2019-09-25T10:03:11.589" v="1037" actId="14100"/>
        <pc:sldMkLst>
          <pc:docMk/>
          <pc:sldMk cId="1219418722" sldId="316"/>
        </pc:sldMkLst>
        <pc:spChg chg="mod">
          <ac:chgData name="Matt Kayrish" userId="86b0ed96aac4a264" providerId="LiveId" clId="{7C901BB1-0AB8-40EA-AC44-F1A864FDF84D}" dt="2019-09-25T10:01:33.596" v="988" actId="14100"/>
          <ac:spMkLst>
            <pc:docMk/>
            <pc:sldMk cId="1219418722" sldId="316"/>
            <ac:spMk id="2" creationId="{00000000-0000-0000-0000-000000000000}"/>
          </ac:spMkLst>
        </pc:spChg>
        <pc:picChg chg="del">
          <ac:chgData name="Matt Kayrish" userId="86b0ed96aac4a264" providerId="LiveId" clId="{7C901BB1-0AB8-40EA-AC44-F1A864FDF84D}" dt="2019-09-25T10:01:35.322" v="989" actId="478"/>
          <ac:picMkLst>
            <pc:docMk/>
            <pc:sldMk cId="1219418722" sldId="316"/>
            <ac:picMk id="4" creationId="{11E90238-290B-4367-AE99-94614F70DFBA}"/>
          </ac:picMkLst>
        </pc:picChg>
        <pc:picChg chg="add mod">
          <ac:chgData name="Matt Kayrish" userId="86b0ed96aac4a264" providerId="LiveId" clId="{7C901BB1-0AB8-40EA-AC44-F1A864FDF84D}" dt="2019-09-25T10:03:08.497" v="1036" actId="14100"/>
          <ac:picMkLst>
            <pc:docMk/>
            <pc:sldMk cId="1219418722" sldId="316"/>
            <ac:picMk id="5" creationId="{A4713072-A5A2-4C8B-9661-84226AA6E45D}"/>
          </ac:picMkLst>
        </pc:picChg>
        <pc:picChg chg="add mod">
          <ac:chgData name="Matt Kayrish" userId="86b0ed96aac4a264" providerId="LiveId" clId="{7C901BB1-0AB8-40EA-AC44-F1A864FDF84D}" dt="2019-09-25T10:01:57.456" v="992" actId="14100"/>
          <ac:picMkLst>
            <pc:docMk/>
            <pc:sldMk cId="1219418722" sldId="316"/>
            <ac:picMk id="10" creationId="{7ECADF78-DA77-48BC-9D75-4807AD61E3F0}"/>
          </ac:picMkLst>
        </pc:picChg>
        <pc:picChg chg="del">
          <ac:chgData name="Matt Kayrish" userId="86b0ed96aac4a264" providerId="LiveId" clId="{7C901BB1-0AB8-40EA-AC44-F1A864FDF84D}" dt="2019-09-25T10:01:37.429" v="990" actId="478"/>
          <ac:picMkLst>
            <pc:docMk/>
            <pc:sldMk cId="1219418722" sldId="316"/>
            <ac:picMk id="11" creationId="{ED51B35E-171D-48DF-A8A0-1FA3A0970D1F}"/>
          </ac:picMkLst>
        </pc:picChg>
        <pc:cxnChg chg="mod">
          <ac:chgData name="Matt Kayrish" userId="86b0ed96aac4a264" providerId="LiveId" clId="{7C901BB1-0AB8-40EA-AC44-F1A864FDF84D}" dt="2019-09-25T10:03:11.589" v="1037" actId="14100"/>
          <ac:cxnSpMkLst>
            <pc:docMk/>
            <pc:sldMk cId="1219418722" sldId="316"/>
            <ac:cxnSpMk id="8" creationId="{F46BA113-1DCE-4D0C-8FC7-73BE90E554AE}"/>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11CEE3-E978-403B-96A6-371F7526E808}" type="datetimeFigureOut">
              <a:rPr lang="en-US" smtClean="0"/>
              <a:t>10/21/2019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90BB5D-B63F-4205-A80B-8483E67F1996}" type="slidenum">
              <a:rPr lang="en-US" smtClean="0"/>
              <a:t>‹#›</a:t>
            </a:fld>
            <a:endParaRPr lang="en-US"/>
          </a:p>
        </p:txBody>
      </p:sp>
    </p:spTree>
    <p:extLst>
      <p:ext uri="{BB962C8B-B14F-4D97-AF65-F5344CB8AC3E}">
        <p14:creationId xmlns:p14="http://schemas.microsoft.com/office/powerpoint/2010/main" val="41035748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0BB5D-B63F-4205-A80B-8483E67F1996}" type="slidenum">
              <a:rPr lang="en-US" smtClean="0"/>
              <a:t>25</a:t>
            </a:fld>
            <a:endParaRPr lang="en-US"/>
          </a:p>
        </p:txBody>
      </p:sp>
    </p:spTree>
    <p:extLst>
      <p:ext uri="{BB962C8B-B14F-4D97-AF65-F5344CB8AC3E}">
        <p14:creationId xmlns:p14="http://schemas.microsoft.com/office/powerpoint/2010/main" val="29124746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rgbClr val="FFFFFF"/>
                </a:solidFill>
                <a:latin typeface="Helvetica"/>
                <a:cs typeface="Helvetica"/>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rgbClr val="FFFFFF"/>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A9B77C0E-67A9-7043-A4EF-BB6590D640F8}" type="datetimeFigureOut">
              <a:rPr lang="en-US" smtClean="0"/>
              <a:t>10/21/2019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E270EF-DC70-1C42-943C-79D494D2C8C8}" type="slidenum">
              <a:rPr lang="en-US" smtClean="0"/>
              <a:t>‹#›</a:t>
            </a:fld>
            <a:endParaRPr lang="en-US"/>
          </a:p>
        </p:txBody>
      </p:sp>
    </p:spTree>
    <p:extLst>
      <p:ext uri="{BB962C8B-B14F-4D97-AF65-F5344CB8AC3E}">
        <p14:creationId xmlns:p14="http://schemas.microsoft.com/office/powerpoint/2010/main" val="551404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9B77C0E-67A9-7043-A4EF-BB6590D640F8}" type="datetimeFigureOut">
              <a:rPr lang="en-US" smtClean="0"/>
              <a:t>10/21/2019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E270EF-DC70-1C42-943C-79D494D2C8C8}" type="slidenum">
              <a:rPr lang="en-US" smtClean="0"/>
              <a:t>‹#›</a:t>
            </a:fld>
            <a:endParaRPr lang="en-US"/>
          </a:p>
        </p:txBody>
      </p:sp>
    </p:spTree>
    <p:extLst>
      <p:ext uri="{BB962C8B-B14F-4D97-AF65-F5344CB8AC3E}">
        <p14:creationId xmlns:p14="http://schemas.microsoft.com/office/powerpoint/2010/main" val="269754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9B77C0E-67A9-7043-A4EF-BB6590D640F8}" type="datetimeFigureOut">
              <a:rPr lang="en-US" smtClean="0"/>
              <a:t>10/21/2019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E270EF-DC70-1C42-943C-79D494D2C8C8}" type="slidenum">
              <a:rPr lang="en-US" smtClean="0"/>
              <a:t>‹#›</a:t>
            </a:fld>
            <a:endParaRPr lang="en-US"/>
          </a:p>
        </p:txBody>
      </p:sp>
    </p:spTree>
    <p:extLst>
      <p:ext uri="{BB962C8B-B14F-4D97-AF65-F5344CB8AC3E}">
        <p14:creationId xmlns:p14="http://schemas.microsoft.com/office/powerpoint/2010/main" val="10908647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5DCB603-DD01-A748-9C61-5B34346B2E0D}" type="datetimeFigureOut">
              <a:rPr lang="en-US" smtClean="0"/>
              <a:t>10/21/2019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AD8A63-AB99-094D-874B-7C6430332091}" type="slidenum">
              <a:rPr lang="en-US" smtClean="0"/>
              <a:t>‹#›</a:t>
            </a:fld>
            <a:endParaRPr lang="en-US"/>
          </a:p>
        </p:txBody>
      </p:sp>
    </p:spTree>
    <p:extLst>
      <p:ext uri="{BB962C8B-B14F-4D97-AF65-F5344CB8AC3E}">
        <p14:creationId xmlns:p14="http://schemas.microsoft.com/office/powerpoint/2010/main" val="2696199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DCB603-DD01-A748-9C61-5B34346B2E0D}" type="datetimeFigureOut">
              <a:rPr lang="en-US" smtClean="0"/>
              <a:t>10/21/2019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AD8A63-AB99-094D-874B-7C6430332091}" type="slidenum">
              <a:rPr lang="en-US" smtClean="0"/>
              <a:t>‹#›</a:t>
            </a:fld>
            <a:endParaRPr lang="en-US"/>
          </a:p>
        </p:txBody>
      </p:sp>
    </p:spTree>
    <p:extLst>
      <p:ext uri="{BB962C8B-B14F-4D97-AF65-F5344CB8AC3E}">
        <p14:creationId xmlns:p14="http://schemas.microsoft.com/office/powerpoint/2010/main" val="40602429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DCB603-DD01-A748-9C61-5B34346B2E0D}" type="datetimeFigureOut">
              <a:rPr lang="en-US" smtClean="0"/>
              <a:t>10/21/2019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AD8A63-AB99-094D-874B-7C6430332091}" type="slidenum">
              <a:rPr lang="en-US" smtClean="0"/>
              <a:t>‹#›</a:t>
            </a:fld>
            <a:endParaRPr lang="en-US"/>
          </a:p>
        </p:txBody>
      </p:sp>
    </p:spTree>
    <p:extLst>
      <p:ext uri="{BB962C8B-B14F-4D97-AF65-F5344CB8AC3E}">
        <p14:creationId xmlns:p14="http://schemas.microsoft.com/office/powerpoint/2010/main" val="34398745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5DCB603-DD01-A748-9C61-5B34346B2E0D}" type="datetimeFigureOut">
              <a:rPr lang="en-US" smtClean="0"/>
              <a:t>10/21/2019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AD8A63-AB99-094D-874B-7C6430332091}" type="slidenum">
              <a:rPr lang="en-US" smtClean="0"/>
              <a:t>‹#›</a:t>
            </a:fld>
            <a:endParaRPr lang="en-US"/>
          </a:p>
        </p:txBody>
      </p:sp>
    </p:spTree>
    <p:extLst>
      <p:ext uri="{BB962C8B-B14F-4D97-AF65-F5344CB8AC3E}">
        <p14:creationId xmlns:p14="http://schemas.microsoft.com/office/powerpoint/2010/main" val="225599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DCB603-DD01-A748-9C61-5B34346B2E0D}" type="datetimeFigureOut">
              <a:rPr lang="en-US" smtClean="0"/>
              <a:t>10/21/2019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AD8A63-AB99-094D-874B-7C6430332091}" type="slidenum">
              <a:rPr lang="en-US" smtClean="0"/>
              <a:t>‹#›</a:t>
            </a:fld>
            <a:endParaRPr lang="en-US"/>
          </a:p>
        </p:txBody>
      </p:sp>
    </p:spTree>
    <p:extLst>
      <p:ext uri="{BB962C8B-B14F-4D97-AF65-F5344CB8AC3E}">
        <p14:creationId xmlns:p14="http://schemas.microsoft.com/office/powerpoint/2010/main" val="33991600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5DCB603-DD01-A748-9C61-5B34346B2E0D}" type="datetimeFigureOut">
              <a:rPr lang="en-US" smtClean="0"/>
              <a:t>10/21/2019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AD8A63-AB99-094D-874B-7C6430332091}" type="slidenum">
              <a:rPr lang="en-US" smtClean="0"/>
              <a:t>‹#›</a:t>
            </a:fld>
            <a:endParaRPr lang="en-US"/>
          </a:p>
        </p:txBody>
      </p:sp>
    </p:spTree>
    <p:extLst>
      <p:ext uri="{BB962C8B-B14F-4D97-AF65-F5344CB8AC3E}">
        <p14:creationId xmlns:p14="http://schemas.microsoft.com/office/powerpoint/2010/main" val="32804881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DCB603-DD01-A748-9C61-5B34346B2E0D}" type="datetimeFigureOut">
              <a:rPr lang="en-US" smtClean="0"/>
              <a:t>10/21/2019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FAD8A63-AB99-094D-874B-7C6430332091}" type="slidenum">
              <a:rPr lang="en-US" smtClean="0"/>
              <a:t>‹#›</a:t>
            </a:fld>
            <a:endParaRPr lang="en-US"/>
          </a:p>
        </p:txBody>
      </p:sp>
    </p:spTree>
    <p:extLst>
      <p:ext uri="{BB962C8B-B14F-4D97-AF65-F5344CB8AC3E}">
        <p14:creationId xmlns:p14="http://schemas.microsoft.com/office/powerpoint/2010/main" val="30849190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DCB603-DD01-A748-9C61-5B34346B2E0D}" type="datetimeFigureOut">
              <a:rPr lang="en-US" smtClean="0"/>
              <a:t>10/21/2019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AD8A63-AB99-094D-874B-7C6430332091}" type="slidenum">
              <a:rPr lang="en-US" smtClean="0"/>
              <a:t>‹#›</a:t>
            </a:fld>
            <a:endParaRPr lang="en-US"/>
          </a:p>
        </p:txBody>
      </p:sp>
    </p:spTree>
    <p:extLst>
      <p:ext uri="{BB962C8B-B14F-4D97-AF65-F5344CB8AC3E}">
        <p14:creationId xmlns:p14="http://schemas.microsoft.com/office/powerpoint/2010/main" val="179122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9B77C0E-67A9-7043-A4EF-BB6590D640F8}" type="datetimeFigureOut">
              <a:rPr lang="en-US" smtClean="0"/>
              <a:t>10/21/2019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E270EF-DC70-1C42-943C-79D494D2C8C8}" type="slidenum">
              <a:rPr lang="en-US" smtClean="0"/>
              <a:t>‹#›</a:t>
            </a:fld>
            <a:endParaRPr lang="en-US"/>
          </a:p>
        </p:txBody>
      </p:sp>
    </p:spTree>
    <p:extLst>
      <p:ext uri="{BB962C8B-B14F-4D97-AF65-F5344CB8AC3E}">
        <p14:creationId xmlns:p14="http://schemas.microsoft.com/office/powerpoint/2010/main" val="40162859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DCB603-DD01-A748-9C61-5B34346B2E0D}" type="datetimeFigureOut">
              <a:rPr lang="en-US" smtClean="0"/>
              <a:t>10/21/2019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AD8A63-AB99-094D-874B-7C6430332091}" type="slidenum">
              <a:rPr lang="en-US" smtClean="0"/>
              <a:t>‹#›</a:t>
            </a:fld>
            <a:endParaRPr lang="en-US"/>
          </a:p>
        </p:txBody>
      </p:sp>
    </p:spTree>
    <p:extLst>
      <p:ext uri="{BB962C8B-B14F-4D97-AF65-F5344CB8AC3E}">
        <p14:creationId xmlns:p14="http://schemas.microsoft.com/office/powerpoint/2010/main" val="25609694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DCB603-DD01-A748-9C61-5B34346B2E0D}" type="datetimeFigureOut">
              <a:rPr lang="en-US" smtClean="0"/>
              <a:t>10/21/2019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AD8A63-AB99-094D-874B-7C6430332091}" type="slidenum">
              <a:rPr lang="en-US" smtClean="0"/>
              <a:t>‹#›</a:t>
            </a:fld>
            <a:endParaRPr lang="en-US"/>
          </a:p>
        </p:txBody>
      </p:sp>
    </p:spTree>
    <p:extLst>
      <p:ext uri="{BB962C8B-B14F-4D97-AF65-F5344CB8AC3E}">
        <p14:creationId xmlns:p14="http://schemas.microsoft.com/office/powerpoint/2010/main" val="7258231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DCB603-DD01-A748-9C61-5B34346B2E0D}" type="datetimeFigureOut">
              <a:rPr lang="en-US" smtClean="0"/>
              <a:t>10/21/2019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AD8A63-AB99-094D-874B-7C6430332091}" type="slidenum">
              <a:rPr lang="en-US" smtClean="0"/>
              <a:t>‹#›</a:t>
            </a:fld>
            <a:endParaRPr lang="en-US"/>
          </a:p>
        </p:txBody>
      </p:sp>
    </p:spTree>
    <p:extLst>
      <p:ext uri="{BB962C8B-B14F-4D97-AF65-F5344CB8AC3E}">
        <p14:creationId xmlns:p14="http://schemas.microsoft.com/office/powerpoint/2010/main" val="1593743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B77C0E-67A9-7043-A4EF-BB6590D640F8}" type="datetimeFigureOut">
              <a:rPr lang="en-US" smtClean="0"/>
              <a:t>10/21/2019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E270EF-DC70-1C42-943C-79D494D2C8C8}" type="slidenum">
              <a:rPr lang="en-US" smtClean="0"/>
              <a:t>‹#›</a:t>
            </a:fld>
            <a:endParaRPr lang="en-US"/>
          </a:p>
        </p:txBody>
      </p:sp>
    </p:spTree>
    <p:extLst>
      <p:ext uri="{BB962C8B-B14F-4D97-AF65-F5344CB8AC3E}">
        <p14:creationId xmlns:p14="http://schemas.microsoft.com/office/powerpoint/2010/main" val="3116623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9B77C0E-67A9-7043-A4EF-BB6590D640F8}" type="datetimeFigureOut">
              <a:rPr lang="en-US" smtClean="0"/>
              <a:t>10/21/2019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E270EF-DC70-1C42-943C-79D494D2C8C8}" type="slidenum">
              <a:rPr lang="en-US" smtClean="0"/>
              <a:t>‹#›</a:t>
            </a:fld>
            <a:endParaRPr lang="en-US"/>
          </a:p>
        </p:txBody>
      </p:sp>
    </p:spTree>
    <p:extLst>
      <p:ext uri="{BB962C8B-B14F-4D97-AF65-F5344CB8AC3E}">
        <p14:creationId xmlns:p14="http://schemas.microsoft.com/office/powerpoint/2010/main" val="2314397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9B77C0E-67A9-7043-A4EF-BB6590D640F8}" type="datetimeFigureOut">
              <a:rPr lang="en-US" smtClean="0"/>
              <a:t>10/21/2019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E270EF-DC70-1C42-943C-79D494D2C8C8}" type="slidenum">
              <a:rPr lang="en-US" smtClean="0"/>
              <a:t>‹#›</a:t>
            </a:fld>
            <a:endParaRPr lang="en-US"/>
          </a:p>
        </p:txBody>
      </p:sp>
    </p:spTree>
    <p:extLst>
      <p:ext uri="{BB962C8B-B14F-4D97-AF65-F5344CB8AC3E}">
        <p14:creationId xmlns:p14="http://schemas.microsoft.com/office/powerpoint/2010/main" val="3039509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9B77C0E-67A9-7043-A4EF-BB6590D640F8}" type="datetimeFigureOut">
              <a:rPr lang="en-US" smtClean="0"/>
              <a:t>10/21/2019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E270EF-DC70-1C42-943C-79D494D2C8C8}" type="slidenum">
              <a:rPr lang="en-US" smtClean="0"/>
              <a:t>‹#›</a:t>
            </a:fld>
            <a:endParaRPr lang="en-US"/>
          </a:p>
        </p:txBody>
      </p:sp>
    </p:spTree>
    <p:extLst>
      <p:ext uri="{BB962C8B-B14F-4D97-AF65-F5344CB8AC3E}">
        <p14:creationId xmlns:p14="http://schemas.microsoft.com/office/powerpoint/2010/main" val="1279394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B77C0E-67A9-7043-A4EF-BB6590D640F8}" type="datetimeFigureOut">
              <a:rPr lang="en-US" smtClean="0"/>
              <a:t>10/21/2019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E270EF-DC70-1C42-943C-79D494D2C8C8}" type="slidenum">
              <a:rPr lang="en-US" smtClean="0"/>
              <a:t>‹#›</a:t>
            </a:fld>
            <a:endParaRPr lang="en-US"/>
          </a:p>
        </p:txBody>
      </p:sp>
    </p:spTree>
    <p:extLst>
      <p:ext uri="{BB962C8B-B14F-4D97-AF65-F5344CB8AC3E}">
        <p14:creationId xmlns:p14="http://schemas.microsoft.com/office/powerpoint/2010/main" val="1863467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9B77C0E-67A9-7043-A4EF-BB6590D640F8}" type="datetimeFigureOut">
              <a:rPr lang="en-US" smtClean="0"/>
              <a:t>10/21/2019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E270EF-DC70-1C42-943C-79D494D2C8C8}" type="slidenum">
              <a:rPr lang="en-US" smtClean="0"/>
              <a:t>‹#›</a:t>
            </a:fld>
            <a:endParaRPr lang="en-US"/>
          </a:p>
        </p:txBody>
      </p:sp>
    </p:spTree>
    <p:extLst>
      <p:ext uri="{BB962C8B-B14F-4D97-AF65-F5344CB8AC3E}">
        <p14:creationId xmlns:p14="http://schemas.microsoft.com/office/powerpoint/2010/main" val="595720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9B77C0E-67A9-7043-A4EF-BB6590D640F8}" type="datetimeFigureOut">
              <a:rPr lang="en-US" smtClean="0"/>
              <a:t>10/21/2019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E270EF-DC70-1C42-943C-79D494D2C8C8}" type="slidenum">
              <a:rPr lang="en-US" smtClean="0"/>
              <a:t>‹#›</a:t>
            </a:fld>
            <a:endParaRPr lang="en-US"/>
          </a:p>
        </p:txBody>
      </p:sp>
    </p:spTree>
    <p:extLst>
      <p:ext uri="{BB962C8B-B14F-4D97-AF65-F5344CB8AC3E}">
        <p14:creationId xmlns:p14="http://schemas.microsoft.com/office/powerpoint/2010/main" val="645356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B77C0E-67A9-7043-A4EF-BB6590D640F8}" type="datetimeFigureOut">
              <a:rPr lang="en-US" smtClean="0"/>
              <a:t>10/21/2019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E270EF-DC70-1C42-943C-79D494D2C8C8}" type="slidenum">
              <a:rPr lang="en-US" smtClean="0"/>
              <a:t>‹#›</a:t>
            </a:fld>
            <a:endParaRPr lang="en-US"/>
          </a:p>
        </p:txBody>
      </p:sp>
    </p:spTree>
    <p:extLst>
      <p:ext uri="{BB962C8B-B14F-4D97-AF65-F5344CB8AC3E}">
        <p14:creationId xmlns:p14="http://schemas.microsoft.com/office/powerpoint/2010/main" val="794842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DCB603-DD01-A748-9C61-5B34346B2E0D}" type="datetimeFigureOut">
              <a:rPr lang="en-US" smtClean="0"/>
              <a:t>10/21/2019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AD8A63-AB99-094D-874B-7C6430332091}" type="slidenum">
              <a:rPr lang="en-US" smtClean="0"/>
              <a:t>‹#›</a:t>
            </a:fld>
            <a:endParaRPr lang="en-US"/>
          </a:p>
        </p:txBody>
      </p:sp>
    </p:spTree>
    <p:extLst>
      <p:ext uri="{BB962C8B-B14F-4D97-AF65-F5344CB8AC3E}">
        <p14:creationId xmlns:p14="http://schemas.microsoft.com/office/powerpoint/2010/main" val="39948607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Helvetica"/>
          <a:ea typeface="+mj-ea"/>
          <a:cs typeface="Helvetica"/>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www.cs.tut.fi/~foi/GCF-BM3D/" TargetMode="Externa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47654"/>
            <a:ext cx="7772400" cy="1687398"/>
          </a:xfrm>
        </p:spPr>
        <p:txBody>
          <a:bodyPr>
            <a:noAutofit/>
          </a:bodyPr>
          <a:lstStyle/>
          <a:p>
            <a:r>
              <a:rPr lang="en-US" sz="3600" dirty="0"/>
              <a:t>ECE5584 – Digital Image Processing</a:t>
            </a:r>
            <a:br>
              <a:rPr lang="en-US" sz="3600" dirty="0"/>
            </a:br>
            <a:r>
              <a:rPr lang="en-US" sz="3600" dirty="0"/>
              <a:t>Homework 3</a:t>
            </a:r>
            <a:br>
              <a:rPr lang="en-US" sz="3600" dirty="0"/>
            </a:br>
            <a:r>
              <a:rPr lang="en-US" sz="3600" dirty="0"/>
              <a:t>Fall 2019</a:t>
            </a:r>
          </a:p>
        </p:txBody>
      </p:sp>
      <p:sp>
        <p:nvSpPr>
          <p:cNvPr id="3" name="Subtitle 2"/>
          <p:cNvSpPr>
            <a:spLocks noGrp="1"/>
          </p:cNvSpPr>
          <p:nvPr>
            <p:ph type="subTitle" idx="1"/>
          </p:nvPr>
        </p:nvSpPr>
        <p:spPr>
          <a:xfrm>
            <a:off x="1371600" y="3741347"/>
            <a:ext cx="6400800" cy="1143000"/>
          </a:xfrm>
        </p:spPr>
        <p:txBody>
          <a:bodyPr/>
          <a:lstStyle/>
          <a:p>
            <a:r>
              <a:rPr lang="en-US" dirty="0"/>
              <a:t>By Matthew Kayrish</a:t>
            </a:r>
          </a:p>
        </p:txBody>
      </p:sp>
    </p:spTree>
    <p:extLst>
      <p:ext uri="{BB962C8B-B14F-4D97-AF65-F5344CB8AC3E}">
        <p14:creationId xmlns:p14="http://schemas.microsoft.com/office/powerpoint/2010/main" val="1761281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7246"/>
            <a:ext cx="8229600" cy="734030"/>
          </a:xfrm>
        </p:spPr>
        <p:txBody>
          <a:bodyPr>
            <a:noAutofit/>
          </a:bodyPr>
          <a:lstStyle/>
          <a:p>
            <a:r>
              <a:rPr lang="en-US" sz="2800" dirty="0">
                <a:solidFill>
                  <a:srgbClr val="0072BC"/>
                </a:solidFill>
              </a:rPr>
              <a:t>Problem 1: Wiener Filtering</a:t>
            </a:r>
          </a:p>
        </p:txBody>
      </p:sp>
      <p:sp>
        <p:nvSpPr>
          <p:cNvPr id="3" name="TextBox 2">
            <a:extLst>
              <a:ext uri="{FF2B5EF4-FFF2-40B4-BE49-F238E27FC236}">
                <a16:creationId xmlns:a16="http://schemas.microsoft.com/office/drawing/2014/main" id="{589C62E4-6F3F-4D61-8368-D12269E79D3A}"/>
              </a:ext>
            </a:extLst>
          </p:cNvPr>
          <p:cNvSpPr txBox="1"/>
          <p:nvPr/>
        </p:nvSpPr>
        <p:spPr>
          <a:xfrm>
            <a:off x="0" y="801276"/>
            <a:ext cx="2844048" cy="2585323"/>
          </a:xfrm>
          <a:prstGeom prst="rect">
            <a:avLst/>
          </a:prstGeom>
          <a:noFill/>
        </p:spPr>
        <p:txBody>
          <a:bodyPr wrap="none" rtlCol="0">
            <a:spAutoFit/>
          </a:bodyPr>
          <a:lstStyle/>
          <a:p>
            <a:r>
              <a:rPr lang="en-US" dirty="0"/>
              <a:t>Conditions:</a:t>
            </a:r>
          </a:p>
          <a:p>
            <a:pPr marL="285750" indent="-285750">
              <a:buFont typeface="Arial" panose="020B0604020202020204" pitchFamily="34" charset="0"/>
              <a:buChar char="•"/>
            </a:pPr>
            <a:r>
              <a:rPr lang="en-US" dirty="0"/>
              <a:t>PSF Used: Motion</a:t>
            </a:r>
          </a:p>
          <a:p>
            <a:pPr marL="285750" indent="-285750">
              <a:buFont typeface="Arial" panose="020B0604020202020204" pitchFamily="34" charset="0"/>
              <a:buChar char="•"/>
            </a:pPr>
            <a:r>
              <a:rPr lang="en-US" dirty="0"/>
              <a:t>Padding: Replicate Edges</a:t>
            </a:r>
          </a:p>
          <a:p>
            <a:pPr marL="285750" indent="-285750">
              <a:buFont typeface="Arial" panose="020B0604020202020204" pitchFamily="34" charset="0"/>
              <a:buChar char="•"/>
            </a:pPr>
            <a:r>
              <a:rPr lang="en-US" dirty="0"/>
              <a:t>Length = 20 pixels</a:t>
            </a:r>
          </a:p>
          <a:p>
            <a:pPr marL="285750" indent="-285750">
              <a:buFont typeface="Arial" panose="020B0604020202020204" pitchFamily="34" charset="0"/>
              <a:buChar char="•"/>
            </a:pPr>
            <a:r>
              <a:rPr lang="en-US" dirty="0"/>
              <a:t>Theta = 10 degrees</a:t>
            </a:r>
          </a:p>
          <a:p>
            <a:pPr marL="285750" indent="-285750">
              <a:buFont typeface="Arial" panose="020B0604020202020204" pitchFamily="34" charset="0"/>
              <a:buChar char="•"/>
            </a:pPr>
            <a:r>
              <a:rPr lang="en-US" dirty="0"/>
              <a:t>Noise Mean = 0</a:t>
            </a:r>
          </a:p>
          <a:p>
            <a:pPr marL="285750" indent="-285750">
              <a:buFont typeface="Arial" panose="020B0604020202020204" pitchFamily="34" charset="0"/>
              <a:buChar char="•"/>
            </a:pPr>
            <a:r>
              <a:rPr lang="en-US" dirty="0"/>
              <a:t>Noise Variance = 0.005</a:t>
            </a:r>
          </a:p>
          <a:p>
            <a:pPr marL="285750" indent="-285750">
              <a:buFont typeface="Arial" panose="020B0604020202020204" pitchFamily="34" charset="0"/>
              <a:buChar char="•"/>
            </a:pPr>
            <a:r>
              <a:rPr lang="en-US" dirty="0" err="1"/>
              <a:t>k</a:t>
            </a:r>
            <a:r>
              <a:rPr lang="en-US" baseline="-25000" dirty="0" err="1"/>
              <a:t>optimum</a:t>
            </a:r>
            <a:r>
              <a:rPr lang="en-US" dirty="0"/>
              <a:t> = 0.08</a:t>
            </a:r>
          </a:p>
          <a:p>
            <a:pPr marL="285750" indent="-285750">
              <a:buFont typeface="Arial" panose="020B0604020202020204" pitchFamily="34" charset="0"/>
              <a:buChar char="•"/>
            </a:pPr>
            <a:r>
              <a:rPr lang="en-US" dirty="0"/>
              <a:t>Estimated NSR = 0.0935 </a:t>
            </a:r>
          </a:p>
        </p:txBody>
      </p:sp>
      <p:pic>
        <p:nvPicPr>
          <p:cNvPr id="6" name="Picture 5">
            <a:extLst>
              <a:ext uri="{FF2B5EF4-FFF2-40B4-BE49-F238E27FC236}">
                <a16:creationId xmlns:a16="http://schemas.microsoft.com/office/drawing/2014/main" id="{47596F47-925E-4984-9C61-3325D8735A36}"/>
              </a:ext>
            </a:extLst>
          </p:cNvPr>
          <p:cNvPicPr>
            <a:picLocks noChangeAspect="1"/>
          </p:cNvPicPr>
          <p:nvPr/>
        </p:nvPicPr>
        <p:blipFill>
          <a:blip r:embed="rId2"/>
          <a:stretch>
            <a:fillRect/>
          </a:stretch>
        </p:blipFill>
        <p:spPr>
          <a:xfrm>
            <a:off x="2844048" y="801275"/>
            <a:ext cx="6224723" cy="4741685"/>
          </a:xfrm>
          <a:prstGeom prst="rect">
            <a:avLst/>
          </a:prstGeom>
        </p:spPr>
      </p:pic>
    </p:spTree>
    <p:extLst>
      <p:ext uri="{BB962C8B-B14F-4D97-AF65-F5344CB8AC3E}">
        <p14:creationId xmlns:p14="http://schemas.microsoft.com/office/powerpoint/2010/main" val="3745952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7246"/>
            <a:ext cx="8229600" cy="734030"/>
          </a:xfrm>
        </p:spPr>
        <p:txBody>
          <a:bodyPr>
            <a:noAutofit/>
          </a:bodyPr>
          <a:lstStyle/>
          <a:p>
            <a:r>
              <a:rPr lang="en-US" sz="2800" dirty="0">
                <a:solidFill>
                  <a:srgbClr val="0072BC"/>
                </a:solidFill>
              </a:rPr>
              <a:t>Problem 1: Wiener Filtering</a:t>
            </a:r>
          </a:p>
        </p:txBody>
      </p:sp>
      <p:sp>
        <p:nvSpPr>
          <p:cNvPr id="3" name="TextBox 2">
            <a:extLst>
              <a:ext uri="{FF2B5EF4-FFF2-40B4-BE49-F238E27FC236}">
                <a16:creationId xmlns:a16="http://schemas.microsoft.com/office/drawing/2014/main" id="{589C62E4-6F3F-4D61-8368-D12269E79D3A}"/>
              </a:ext>
            </a:extLst>
          </p:cNvPr>
          <p:cNvSpPr txBox="1"/>
          <p:nvPr/>
        </p:nvSpPr>
        <p:spPr>
          <a:xfrm>
            <a:off x="0" y="801276"/>
            <a:ext cx="2844048" cy="2585323"/>
          </a:xfrm>
          <a:prstGeom prst="rect">
            <a:avLst/>
          </a:prstGeom>
          <a:noFill/>
        </p:spPr>
        <p:txBody>
          <a:bodyPr wrap="none" rtlCol="0">
            <a:spAutoFit/>
          </a:bodyPr>
          <a:lstStyle/>
          <a:p>
            <a:r>
              <a:rPr lang="en-US" dirty="0"/>
              <a:t>Conditions:</a:t>
            </a:r>
          </a:p>
          <a:p>
            <a:pPr marL="285750" indent="-285750">
              <a:buFont typeface="Arial" panose="020B0604020202020204" pitchFamily="34" charset="0"/>
              <a:buChar char="•"/>
            </a:pPr>
            <a:r>
              <a:rPr lang="en-US" dirty="0"/>
              <a:t>PSF Used: Motion</a:t>
            </a:r>
          </a:p>
          <a:p>
            <a:pPr marL="285750" indent="-285750">
              <a:buFont typeface="Arial" panose="020B0604020202020204" pitchFamily="34" charset="0"/>
              <a:buChar char="•"/>
            </a:pPr>
            <a:r>
              <a:rPr lang="en-US" dirty="0"/>
              <a:t>Padding: Replicate Edges</a:t>
            </a:r>
          </a:p>
          <a:p>
            <a:pPr marL="285750" indent="-285750">
              <a:buFont typeface="Arial" panose="020B0604020202020204" pitchFamily="34" charset="0"/>
              <a:buChar char="•"/>
            </a:pPr>
            <a:r>
              <a:rPr lang="en-US" dirty="0"/>
              <a:t>Length = 20 pixels</a:t>
            </a:r>
          </a:p>
          <a:p>
            <a:pPr marL="285750" indent="-285750">
              <a:buFont typeface="Arial" panose="020B0604020202020204" pitchFamily="34" charset="0"/>
              <a:buChar char="•"/>
            </a:pPr>
            <a:r>
              <a:rPr lang="en-US" dirty="0"/>
              <a:t>Theta = 10 degrees</a:t>
            </a:r>
          </a:p>
          <a:p>
            <a:pPr marL="285750" indent="-285750">
              <a:buFont typeface="Arial" panose="020B0604020202020204" pitchFamily="34" charset="0"/>
              <a:buChar char="•"/>
            </a:pPr>
            <a:r>
              <a:rPr lang="en-US" dirty="0"/>
              <a:t>Noise Mean = 0</a:t>
            </a:r>
          </a:p>
          <a:p>
            <a:pPr marL="285750" indent="-285750">
              <a:buFont typeface="Arial" panose="020B0604020202020204" pitchFamily="34" charset="0"/>
              <a:buChar char="•"/>
            </a:pPr>
            <a:r>
              <a:rPr lang="en-US" dirty="0"/>
              <a:t>Noise Variance = 0.01</a:t>
            </a:r>
          </a:p>
          <a:p>
            <a:pPr marL="285750" indent="-285750">
              <a:buFont typeface="Arial" panose="020B0604020202020204" pitchFamily="34" charset="0"/>
              <a:buChar char="•"/>
            </a:pPr>
            <a:r>
              <a:rPr lang="en-US" dirty="0" err="1"/>
              <a:t>k</a:t>
            </a:r>
            <a:r>
              <a:rPr lang="en-US" baseline="-25000" dirty="0" err="1"/>
              <a:t>optimum</a:t>
            </a:r>
            <a:r>
              <a:rPr lang="en-US" dirty="0"/>
              <a:t> = 0.099</a:t>
            </a:r>
          </a:p>
          <a:p>
            <a:pPr marL="285750" indent="-285750">
              <a:buFont typeface="Arial" panose="020B0604020202020204" pitchFamily="34" charset="0"/>
              <a:buChar char="•"/>
            </a:pPr>
            <a:r>
              <a:rPr lang="en-US" dirty="0"/>
              <a:t>Estimated NSR = 0.1869 </a:t>
            </a:r>
          </a:p>
        </p:txBody>
      </p:sp>
      <p:pic>
        <p:nvPicPr>
          <p:cNvPr id="6" name="Picture 5">
            <a:extLst>
              <a:ext uri="{FF2B5EF4-FFF2-40B4-BE49-F238E27FC236}">
                <a16:creationId xmlns:a16="http://schemas.microsoft.com/office/drawing/2014/main" id="{B8A0A12E-69C6-443C-8C7A-3D532FA15A2A}"/>
              </a:ext>
            </a:extLst>
          </p:cNvPr>
          <p:cNvPicPr>
            <a:picLocks noChangeAspect="1"/>
          </p:cNvPicPr>
          <p:nvPr/>
        </p:nvPicPr>
        <p:blipFill>
          <a:blip r:embed="rId2"/>
          <a:stretch>
            <a:fillRect/>
          </a:stretch>
        </p:blipFill>
        <p:spPr>
          <a:xfrm>
            <a:off x="2844048" y="801276"/>
            <a:ext cx="6269978" cy="4798246"/>
          </a:xfrm>
          <a:prstGeom prst="rect">
            <a:avLst/>
          </a:prstGeom>
        </p:spPr>
      </p:pic>
    </p:spTree>
    <p:extLst>
      <p:ext uri="{BB962C8B-B14F-4D97-AF65-F5344CB8AC3E}">
        <p14:creationId xmlns:p14="http://schemas.microsoft.com/office/powerpoint/2010/main" val="1992194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7246"/>
            <a:ext cx="8229600" cy="734030"/>
          </a:xfrm>
        </p:spPr>
        <p:txBody>
          <a:bodyPr>
            <a:noAutofit/>
          </a:bodyPr>
          <a:lstStyle/>
          <a:p>
            <a:r>
              <a:rPr lang="en-US" sz="2800" dirty="0">
                <a:solidFill>
                  <a:srgbClr val="0072BC"/>
                </a:solidFill>
              </a:rPr>
              <a:t>Problem 1: Wiener Filtering</a:t>
            </a:r>
          </a:p>
        </p:txBody>
      </p:sp>
      <p:sp>
        <p:nvSpPr>
          <p:cNvPr id="3" name="TextBox 2">
            <a:extLst>
              <a:ext uri="{FF2B5EF4-FFF2-40B4-BE49-F238E27FC236}">
                <a16:creationId xmlns:a16="http://schemas.microsoft.com/office/drawing/2014/main" id="{589C62E4-6F3F-4D61-8368-D12269E79D3A}"/>
              </a:ext>
            </a:extLst>
          </p:cNvPr>
          <p:cNvSpPr txBox="1"/>
          <p:nvPr/>
        </p:nvSpPr>
        <p:spPr>
          <a:xfrm>
            <a:off x="0" y="801276"/>
            <a:ext cx="2873735" cy="2585323"/>
          </a:xfrm>
          <a:prstGeom prst="rect">
            <a:avLst/>
          </a:prstGeom>
          <a:noFill/>
        </p:spPr>
        <p:txBody>
          <a:bodyPr wrap="none" rtlCol="0">
            <a:spAutoFit/>
          </a:bodyPr>
          <a:lstStyle/>
          <a:p>
            <a:r>
              <a:rPr lang="en-US" dirty="0"/>
              <a:t>Conditions:</a:t>
            </a:r>
          </a:p>
          <a:p>
            <a:pPr marL="285750" indent="-285750">
              <a:buFont typeface="Arial" panose="020B0604020202020204" pitchFamily="34" charset="0"/>
              <a:buChar char="•"/>
            </a:pPr>
            <a:r>
              <a:rPr lang="en-US" dirty="0"/>
              <a:t>PSF Used: Gaussian</a:t>
            </a:r>
          </a:p>
          <a:p>
            <a:pPr marL="285750" indent="-285750">
              <a:buFont typeface="Arial" panose="020B0604020202020204" pitchFamily="34" charset="0"/>
              <a:buChar char="•"/>
            </a:pPr>
            <a:r>
              <a:rPr lang="en-US" dirty="0"/>
              <a:t>Filter Size: 5x5</a:t>
            </a:r>
          </a:p>
          <a:p>
            <a:pPr marL="285750" indent="-285750">
              <a:buFont typeface="Arial" panose="020B0604020202020204" pitchFamily="34" charset="0"/>
              <a:buChar char="•"/>
            </a:pPr>
            <a:r>
              <a:rPr lang="en-US" dirty="0"/>
              <a:t>Sigma: 20</a:t>
            </a:r>
          </a:p>
          <a:p>
            <a:pPr marL="285750" indent="-285750">
              <a:buFont typeface="Arial" panose="020B0604020202020204" pitchFamily="34" charset="0"/>
              <a:buChar char="•"/>
            </a:pPr>
            <a:r>
              <a:rPr lang="en-US" dirty="0"/>
              <a:t>Padding: Replicate Edges</a:t>
            </a:r>
          </a:p>
          <a:p>
            <a:pPr marL="285750" indent="-285750">
              <a:buFont typeface="Arial" panose="020B0604020202020204" pitchFamily="34" charset="0"/>
              <a:buChar char="•"/>
            </a:pPr>
            <a:r>
              <a:rPr lang="en-US" dirty="0"/>
              <a:t>Noise Mean = 0</a:t>
            </a:r>
          </a:p>
          <a:p>
            <a:pPr marL="285750" indent="-285750">
              <a:buFont typeface="Arial" panose="020B0604020202020204" pitchFamily="34" charset="0"/>
              <a:buChar char="•"/>
            </a:pPr>
            <a:r>
              <a:rPr lang="en-US" dirty="0"/>
              <a:t>Noise Variance = 0.0001</a:t>
            </a:r>
          </a:p>
          <a:p>
            <a:pPr marL="285750" indent="-285750">
              <a:buFont typeface="Arial" panose="020B0604020202020204" pitchFamily="34" charset="0"/>
              <a:buChar char="•"/>
            </a:pPr>
            <a:r>
              <a:rPr lang="en-US" dirty="0" err="1"/>
              <a:t>k</a:t>
            </a:r>
            <a:r>
              <a:rPr lang="en-US" baseline="-25000" dirty="0" err="1"/>
              <a:t>optimum</a:t>
            </a:r>
            <a:r>
              <a:rPr lang="en-US" dirty="0"/>
              <a:t> = 0.035</a:t>
            </a:r>
          </a:p>
          <a:p>
            <a:pPr marL="285750" indent="-285750">
              <a:buFont typeface="Arial" panose="020B0604020202020204" pitchFamily="34" charset="0"/>
              <a:buChar char="•"/>
            </a:pPr>
            <a:r>
              <a:rPr lang="en-US" dirty="0"/>
              <a:t>Estimated NSR = 0.0019 </a:t>
            </a:r>
          </a:p>
        </p:txBody>
      </p:sp>
      <p:pic>
        <p:nvPicPr>
          <p:cNvPr id="6" name="Picture 5">
            <a:extLst>
              <a:ext uri="{FF2B5EF4-FFF2-40B4-BE49-F238E27FC236}">
                <a16:creationId xmlns:a16="http://schemas.microsoft.com/office/drawing/2014/main" id="{E6EB27B5-3172-4B89-9241-A09D41A7BCC7}"/>
              </a:ext>
            </a:extLst>
          </p:cNvPr>
          <p:cNvPicPr>
            <a:picLocks noChangeAspect="1"/>
          </p:cNvPicPr>
          <p:nvPr/>
        </p:nvPicPr>
        <p:blipFill>
          <a:blip r:embed="rId2"/>
          <a:stretch>
            <a:fillRect/>
          </a:stretch>
        </p:blipFill>
        <p:spPr>
          <a:xfrm>
            <a:off x="2844048" y="801275"/>
            <a:ext cx="6140292" cy="4600283"/>
          </a:xfrm>
          <a:prstGeom prst="rect">
            <a:avLst/>
          </a:prstGeom>
        </p:spPr>
      </p:pic>
    </p:spTree>
    <p:extLst>
      <p:ext uri="{BB962C8B-B14F-4D97-AF65-F5344CB8AC3E}">
        <p14:creationId xmlns:p14="http://schemas.microsoft.com/office/powerpoint/2010/main" val="1453353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7246"/>
            <a:ext cx="8229600" cy="734030"/>
          </a:xfrm>
        </p:spPr>
        <p:txBody>
          <a:bodyPr>
            <a:noAutofit/>
          </a:bodyPr>
          <a:lstStyle/>
          <a:p>
            <a:r>
              <a:rPr lang="en-US" sz="2800" dirty="0">
                <a:solidFill>
                  <a:srgbClr val="0072BC"/>
                </a:solidFill>
              </a:rPr>
              <a:t>Problem 1: Wiener Filtering</a:t>
            </a:r>
          </a:p>
        </p:txBody>
      </p:sp>
      <p:sp>
        <p:nvSpPr>
          <p:cNvPr id="3" name="TextBox 2">
            <a:extLst>
              <a:ext uri="{FF2B5EF4-FFF2-40B4-BE49-F238E27FC236}">
                <a16:creationId xmlns:a16="http://schemas.microsoft.com/office/drawing/2014/main" id="{589C62E4-6F3F-4D61-8368-D12269E79D3A}"/>
              </a:ext>
            </a:extLst>
          </p:cNvPr>
          <p:cNvSpPr txBox="1"/>
          <p:nvPr/>
        </p:nvSpPr>
        <p:spPr>
          <a:xfrm>
            <a:off x="0" y="801276"/>
            <a:ext cx="2794355" cy="2585323"/>
          </a:xfrm>
          <a:prstGeom prst="rect">
            <a:avLst/>
          </a:prstGeom>
          <a:noFill/>
        </p:spPr>
        <p:txBody>
          <a:bodyPr wrap="none" rtlCol="0">
            <a:spAutoFit/>
          </a:bodyPr>
          <a:lstStyle/>
          <a:p>
            <a:r>
              <a:rPr lang="en-US" dirty="0"/>
              <a:t>Conditions:</a:t>
            </a:r>
          </a:p>
          <a:p>
            <a:pPr marL="285750" indent="-285750">
              <a:buFont typeface="Arial" panose="020B0604020202020204" pitchFamily="34" charset="0"/>
              <a:buChar char="•"/>
            </a:pPr>
            <a:r>
              <a:rPr lang="en-US" dirty="0"/>
              <a:t>PSF Used: Gaussian</a:t>
            </a:r>
          </a:p>
          <a:p>
            <a:pPr marL="285750" indent="-285750">
              <a:buFont typeface="Arial" panose="020B0604020202020204" pitchFamily="34" charset="0"/>
              <a:buChar char="•"/>
            </a:pPr>
            <a:r>
              <a:rPr lang="en-US" dirty="0"/>
              <a:t>Filter Size: 5x5</a:t>
            </a:r>
          </a:p>
          <a:p>
            <a:pPr marL="285750" indent="-285750">
              <a:buFont typeface="Arial" panose="020B0604020202020204" pitchFamily="34" charset="0"/>
              <a:buChar char="•"/>
            </a:pPr>
            <a:r>
              <a:rPr lang="en-US" dirty="0"/>
              <a:t>Sigma: 20</a:t>
            </a:r>
          </a:p>
          <a:p>
            <a:pPr marL="285750" indent="-285750">
              <a:buFont typeface="Arial" panose="020B0604020202020204" pitchFamily="34" charset="0"/>
              <a:buChar char="•"/>
            </a:pPr>
            <a:r>
              <a:rPr lang="en-US" dirty="0"/>
              <a:t>Padding: Replicate Edges</a:t>
            </a:r>
          </a:p>
          <a:p>
            <a:pPr marL="285750" indent="-285750">
              <a:buFont typeface="Arial" panose="020B0604020202020204" pitchFamily="34" charset="0"/>
              <a:buChar char="•"/>
            </a:pPr>
            <a:r>
              <a:rPr lang="en-US" dirty="0"/>
              <a:t>Noise Mean = 0</a:t>
            </a:r>
          </a:p>
          <a:p>
            <a:pPr marL="285750" indent="-285750">
              <a:buFont typeface="Arial" panose="020B0604020202020204" pitchFamily="34" charset="0"/>
              <a:buChar char="•"/>
            </a:pPr>
            <a:r>
              <a:rPr lang="en-US" dirty="0"/>
              <a:t>Noise Variance = 0.005</a:t>
            </a:r>
          </a:p>
          <a:p>
            <a:pPr marL="285750" indent="-285750">
              <a:buFont typeface="Arial" panose="020B0604020202020204" pitchFamily="34" charset="0"/>
              <a:buChar char="•"/>
            </a:pPr>
            <a:r>
              <a:rPr lang="en-US" dirty="0" err="1"/>
              <a:t>k</a:t>
            </a:r>
            <a:r>
              <a:rPr lang="en-US" baseline="-25000" dirty="0" err="1"/>
              <a:t>optimum</a:t>
            </a:r>
            <a:r>
              <a:rPr lang="en-US" dirty="0"/>
              <a:t> = 0.095</a:t>
            </a:r>
          </a:p>
          <a:p>
            <a:pPr marL="285750" indent="-285750">
              <a:buFont typeface="Arial" panose="020B0604020202020204" pitchFamily="34" charset="0"/>
              <a:buChar char="•"/>
            </a:pPr>
            <a:r>
              <a:rPr lang="en-US" dirty="0"/>
              <a:t>Estimated NSR = 0.0935 </a:t>
            </a:r>
          </a:p>
        </p:txBody>
      </p:sp>
      <p:pic>
        <p:nvPicPr>
          <p:cNvPr id="6" name="Picture 5">
            <a:extLst>
              <a:ext uri="{FF2B5EF4-FFF2-40B4-BE49-F238E27FC236}">
                <a16:creationId xmlns:a16="http://schemas.microsoft.com/office/drawing/2014/main" id="{7442F08D-798E-4A79-8AF2-5C4B764E07F1}"/>
              </a:ext>
            </a:extLst>
          </p:cNvPr>
          <p:cNvPicPr>
            <a:picLocks noChangeAspect="1"/>
          </p:cNvPicPr>
          <p:nvPr/>
        </p:nvPicPr>
        <p:blipFill>
          <a:blip r:embed="rId2"/>
          <a:stretch>
            <a:fillRect/>
          </a:stretch>
        </p:blipFill>
        <p:spPr>
          <a:xfrm>
            <a:off x="2794355" y="801276"/>
            <a:ext cx="6229155" cy="4656844"/>
          </a:xfrm>
          <a:prstGeom prst="rect">
            <a:avLst/>
          </a:prstGeom>
        </p:spPr>
      </p:pic>
    </p:spTree>
    <p:extLst>
      <p:ext uri="{BB962C8B-B14F-4D97-AF65-F5344CB8AC3E}">
        <p14:creationId xmlns:p14="http://schemas.microsoft.com/office/powerpoint/2010/main" val="4102034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7246"/>
            <a:ext cx="8229600" cy="734030"/>
          </a:xfrm>
        </p:spPr>
        <p:txBody>
          <a:bodyPr>
            <a:noAutofit/>
          </a:bodyPr>
          <a:lstStyle/>
          <a:p>
            <a:r>
              <a:rPr lang="en-US" sz="2800" dirty="0">
                <a:solidFill>
                  <a:srgbClr val="0072BC"/>
                </a:solidFill>
              </a:rPr>
              <a:t>Problem 1: Wiener Filtering</a:t>
            </a:r>
          </a:p>
        </p:txBody>
      </p:sp>
      <p:sp>
        <p:nvSpPr>
          <p:cNvPr id="3" name="TextBox 2">
            <a:extLst>
              <a:ext uri="{FF2B5EF4-FFF2-40B4-BE49-F238E27FC236}">
                <a16:creationId xmlns:a16="http://schemas.microsoft.com/office/drawing/2014/main" id="{589C62E4-6F3F-4D61-8368-D12269E79D3A}"/>
              </a:ext>
            </a:extLst>
          </p:cNvPr>
          <p:cNvSpPr txBox="1"/>
          <p:nvPr/>
        </p:nvSpPr>
        <p:spPr>
          <a:xfrm>
            <a:off x="0" y="801276"/>
            <a:ext cx="2794355" cy="2585323"/>
          </a:xfrm>
          <a:prstGeom prst="rect">
            <a:avLst/>
          </a:prstGeom>
          <a:noFill/>
        </p:spPr>
        <p:txBody>
          <a:bodyPr wrap="none" rtlCol="0">
            <a:spAutoFit/>
          </a:bodyPr>
          <a:lstStyle/>
          <a:p>
            <a:r>
              <a:rPr lang="en-US" dirty="0"/>
              <a:t>Conditions:</a:t>
            </a:r>
          </a:p>
          <a:p>
            <a:pPr marL="285750" indent="-285750">
              <a:buFont typeface="Arial" panose="020B0604020202020204" pitchFamily="34" charset="0"/>
              <a:buChar char="•"/>
            </a:pPr>
            <a:r>
              <a:rPr lang="en-US" dirty="0"/>
              <a:t>PSF Used: Gaussian</a:t>
            </a:r>
          </a:p>
          <a:p>
            <a:pPr marL="285750" indent="-285750">
              <a:buFont typeface="Arial" panose="020B0604020202020204" pitchFamily="34" charset="0"/>
              <a:buChar char="•"/>
            </a:pPr>
            <a:r>
              <a:rPr lang="en-US" dirty="0"/>
              <a:t>Filter Size: 5x5</a:t>
            </a:r>
          </a:p>
          <a:p>
            <a:pPr marL="285750" indent="-285750">
              <a:buFont typeface="Arial" panose="020B0604020202020204" pitchFamily="34" charset="0"/>
              <a:buChar char="•"/>
            </a:pPr>
            <a:r>
              <a:rPr lang="en-US" dirty="0"/>
              <a:t>Sigma: 20</a:t>
            </a:r>
          </a:p>
          <a:p>
            <a:pPr marL="285750" indent="-285750">
              <a:buFont typeface="Arial" panose="020B0604020202020204" pitchFamily="34" charset="0"/>
              <a:buChar char="•"/>
            </a:pPr>
            <a:r>
              <a:rPr lang="en-US" dirty="0"/>
              <a:t>Padding: Replicate Edges</a:t>
            </a:r>
          </a:p>
          <a:p>
            <a:pPr marL="285750" indent="-285750">
              <a:buFont typeface="Arial" panose="020B0604020202020204" pitchFamily="34" charset="0"/>
              <a:buChar char="•"/>
            </a:pPr>
            <a:r>
              <a:rPr lang="en-US" dirty="0"/>
              <a:t>Noise Mean = 0</a:t>
            </a:r>
          </a:p>
          <a:p>
            <a:pPr marL="285750" indent="-285750">
              <a:buFont typeface="Arial" panose="020B0604020202020204" pitchFamily="34" charset="0"/>
              <a:buChar char="•"/>
            </a:pPr>
            <a:r>
              <a:rPr lang="en-US" dirty="0"/>
              <a:t>Noise Variance = 0.01</a:t>
            </a:r>
          </a:p>
          <a:p>
            <a:pPr marL="285750" indent="-285750">
              <a:buFont typeface="Arial" panose="020B0604020202020204" pitchFamily="34" charset="0"/>
              <a:buChar char="•"/>
            </a:pPr>
            <a:r>
              <a:rPr lang="en-US" dirty="0" err="1"/>
              <a:t>k</a:t>
            </a:r>
            <a:r>
              <a:rPr lang="en-US" baseline="-25000" dirty="0" err="1"/>
              <a:t>optimum</a:t>
            </a:r>
            <a:r>
              <a:rPr lang="en-US" dirty="0"/>
              <a:t> = 0.118</a:t>
            </a:r>
          </a:p>
          <a:p>
            <a:pPr marL="285750" indent="-285750">
              <a:buFont typeface="Arial" panose="020B0604020202020204" pitchFamily="34" charset="0"/>
              <a:buChar char="•"/>
            </a:pPr>
            <a:r>
              <a:rPr lang="en-US" dirty="0"/>
              <a:t>Estimated NSR = 0.187 </a:t>
            </a:r>
          </a:p>
        </p:txBody>
      </p:sp>
      <p:pic>
        <p:nvPicPr>
          <p:cNvPr id="6" name="Picture 5">
            <a:extLst>
              <a:ext uri="{FF2B5EF4-FFF2-40B4-BE49-F238E27FC236}">
                <a16:creationId xmlns:a16="http://schemas.microsoft.com/office/drawing/2014/main" id="{47BEA59F-2D21-4C94-A736-B1BC85B7A255}"/>
              </a:ext>
            </a:extLst>
          </p:cNvPr>
          <p:cNvPicPr>
            <a:picLocks noChangeAspect="1"/>
          </p:cNvPicPr>
          <p:nvPr/>
        </p:nvPicPr>
        <p:blipFill>
          <a:blip r:embed="rId2"/>
          <a:stretch>
            <a:fillRect/>
          </a:stretch>
        </p:blipFill>
        <p:spPr>
          <a:xfrm>
            <a:off x="2794354" y="801276"/>
            <a:ext cx="6284393" cy="4779392"/>
          </a:xfrm>
          <a:prstGeom prst="rect">
            <a:avLst/>
          </a:prstGeom>
        </p:spPr>
      </p:pic>
    </p:spTree>
    <p:extLst>
      <p:ext uri="{BB962C8B-B14F-4D97-AF65-F5344CB8AC3E}">
        <p14:creationId xmlns:p14="http://schemas.microsoft.com/office/powerpoint/2010/main" val="3627700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89814-5D8C-40EA-A87F-6EA6ADEC478D}"/>
              </a:ext>
            </a:extLst>
          </p:cNvPr>
          <p:cNvSpPr>
            <a:spLocks noGrp="1"/>
          </p:cNvSpPr>
          <p:nvPr>
            <p:ph type="title"/>
          </p:nvPr>
        </p:nvSpPr>
        <p:spPr>
          <a:xfrm>
            <a:off x="84841" y="274638"/>
            <a:ext cx="9059159" cy="1143000"/>
          </a:xfrm>
        </p:spPr>
        <p:txBody>
          <a:bodyPr>
            <a:noAutofit/>
          </a:bodyPr>
          <a:lstStyle/>
          <a:p>
            <a:r>
              <a:rPr lang="en-US" sz="3600" dirty="0"/>
              <a:t>Problem 1: Wiener Filtering Discussion</a:t>
            </a:r>
          </a:p>
        </p:txBody>
      </p:sp>
      <p:sp>
        <p:nvSpPr>
          <p:cNvPr id="3" name="Content Placeholder 2">
            <a:extLst>
              <a:ext uri="{FF2B5EF4-FFF2-40B4-BE49-F238E27FC236}">
                <a16:creationId xmlns:a16="http://schemas.microsoft.com/office/drawing/2014/main" id="{61A9B9E5-F0EF-40C3-88FA-FF8BBC0078AC}"/>
              </a:ext>
            </a:extLst>
          </p:cNvPr>
          <p:cNvSpPr>
            <a:spLocks noGrp="1"/>
          </p:cNvSpPr>
          <p:nvPr>
            <p:ph idx="1"/>
          </p:nvPr>
        </p:nvSpPr>
        <p:spPr/>
        <p:txBody>
          <a:bodyPr>
            <a:normAutofit fontScale="70000" lnSpcReduction="20000"/>
          </a:bodyPr>
          <a:lstStyle/>
          <a:p>
            <a:pPr marL="514350" indent="-514350">
              <a:buFont typeface="+mj-lt"/>
              <a:buAutoNum type="arabicPeriod"/>
            </a:pPr>
            <a:r>
              <a:rPr lang="en-US" dirty="0"/>
              <a:t>The Wiener Filter is effective at removing the motion distortion of images.</a:t>
            </a:r>
          </a:p>
          <a:p>
            <a:pPr marL="514350" indent="-514350">
              <a:buFont typeface="+mj-lt"/>
              <a:buAutoNum type="arabicPeriod"/>
            </a:pPr>
            <a:r>
              <a:rPr lang="en-US" dirty="0"/>
              <a:t>The Wiener Filter is not as effective at removing Gaussian Noise from images.</a:t>
            </a:r>
          </a:p>
          <a:p>
            <a:pPr marL="514350" indent="-514350">
              <a:buFont typeface="+mj-lt"/>
              <a:buAutoNum type="arabicPeriod"/>
            </a:pPr>
            <a:r>
              <a:rPr lang="en-US" dirty="0"/>
              <a:t>The PSNR of the recovered image is slightly increased over the noisy images.</a:t>
            </a:r>
          </a:p>
          <a:p>
            <a:pPr marL="514350" indent="-514350">
              <a:buFont typeface="+mj-lt"/>
              <a:buAutoNum type="arabicPeriod"/>
            </a:pPr>
            <a:r>
              <a:rPr lang="en-US" dirty="0"/>
              <a:t>The original image quality is not always recovered, especially when the Gaussian noise is heavy.</a:t>
            </a:r>
          </a:p>
          <a:p>
            <a:pPr marL="514350" indent="-514350">
              <a:buFont typeface="+mj-lt"/>
              <a:buAutoNum type="arabicPeriod"/>
            </a:pPr>
            <a:r>
              <a:rPr lang="en-US" dirty="0"/>
              <a:t>Adjusting the ’k’ value is effective for finding the optimal qualitative improvement.</a:t>
            </a:r>
          </a:p>
          <a:p>
            <a:pPr marL="514350" indent="-514350">
              <a:buFont typeface="+mj-lt"/>
              <a:buAutoNum type="arabicPeriod"/>
            </a:pPr>
            <a:r>
              <a:rPr lang="en-US" dirty="0"/>
              <a:t>Edge information seemed to be recovered pretty well.</a:t>
            </a:r>
          </a:p>
          <a:p>
            <a:pPr marL="514350" indent="-514350">
              <a:buFont typeface="+mj-lt"/>
              <a:buAutoNum type="arabicPeriod"/>
            </a:pPr>
            <a:r>
              <a:rPr lang="en-US" dirty="0"/>
              <a:t>The best filter would be where the Wiener filter is combined with a smoothing filter for removing random noise.</a:t>
            </a:r>
          </a:p>
        </p:txBody>
      </p:sp>
    </p:spTree>
    <p:extLst>
      <p:ext uri="{BB962C8B-B14F-4D97-AF65-F5344CB8AC3E}">
        <p14:creationId xmlns:p14="http://schemas.microsoft.com/office/powerpoint/2010/main" val="2270582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7246"/>
            <a:ext cx="8229600" cy="734030"/>
          </a:xfrm>
        </p:spPr>
        <p:txBody>
          <a:bodyPr>
            <a:normAutofit fontScale="90000"/>
          </a:bodyPr>
          <a:lstStyle/>
          <a:p>
            <a:r>
              <a:rPr lang="en-US" dirty="0">
                <a:solidFill>
                  <a:srgbClr val="0072BC"/>
                </a:solidFill>
              </a:rPr>
              <a:t>Problem 2: BM3D Filtering</a:t>
            </a:r>
          </a:p>
        </p:txBody>
      </p:sp>
      <p:sp>
        <p:nvSpPr>
          <p:cNvPr id="9" name="Content Placeholder 8">
            <a:extLst>
              <a:ext uri="{FF2B5EF4-FFF2-40B4-BE49-F238E27FC236}">
                <a16:creationId xmlns:a16="http://schemas.microsoft.com/office/drawing/2014/main" id="{BCA8DC69-B6E7-4CD3-B57D-FE16B1C017B1}"/>
              </a:ext>
            </a:extLst>
          </p:cNvPr>
          <p:cNvSpPr>
            <a:spLocks noGrp="1"/>
          </p:cNvSpPr>
          <p:nvPr>
            <p:ph idx="1"/>
          </p:nvPr>
        </p:nvSpPr>
        <p:spPr>
          <a:xfrm>
            <a:off x="457200" y="855479"/>
            <a:ext cx="8229600" cy="1991416"/>
          </a:xfrm>
        </p:spPr>
        <p:txBody>
          <a:bodyPr>
            <a:normAutofit fontScale="62500" lnSpcReduction="20000"/>
          </a:bodyPr>
          <a:lstStyle/>
          <a:p>
            <a:pPr marL="0" lvl="0" indent="0">
              <a:buNone/>
            </a:pPr>
            <a:r>
              <a:rPr lang="en-US" dirty="0"/>
              <a:t>“Use BM3D to denoise and deblur the given noisy images. (40 points) </a:t>
            </a:r>
            <a:r>
              <a:rPr lang="en-US" b="1" dirty="0"/>
              <a:t>Hint: open source </a:t>
            </a:r>
            <a:r>
              <a:rPr lang="en-US" b="1" dirty="0">
                <a:hlinkClick r:id="rId2"/>
              </a:rPr>
              <a:t>http://www.cs.tut.fi/~foi/GCF-BM3D/</a:t>
            </a:r>
            <a:r>
              <a:rPr lang="en-US" b="1" dirty="0"/>
              <a:t>). BM3D.m is for grayscale image BM3D deblurring.</a:t>
            </a:r>
          </a:p>
          <a:p>
            <a:pPr marL="971550" lvl="1" indent="-514350">
              <a:buFont typeface="+mj-lt"/>
              <a:buAutoNum type="arabicPeriod"/>
            </a:pPr>
            <a:r>
              <a:rPr lang="en-US" dirty="0"/>
              <a:t>Adjust the value of implemented block size N1 and N1_Weier simultaneously (default: N1= N1_Weier=8)</a:t>
            </a:r>
            <a:endParaRPr lang="en-US" sz="2400" dirty="0"/>
          </a:p>
          <a:p>
            <a:pPr marL="971550" lvl="1" indent="-514350">
              <a:buFont typeface="+mj-lt"/>
              <a:buAutoNum type="arabicPeriod"/>
            </a:pPr>
            <a:r>
              <a:rPr lang="en-US" dirty="0"/>
              <a:t>Compare PSNR of each configuration for BM3D.</a:t>
            </a:r>
          </a:p>
          <a:p>
            <a:pPr marL="971550" lvl="1" indent="-514350">
              <a:buFont typeface="+mj-lt"/>
              <a:buAutoNum type="arabicPeriod"/>
            </a:pPr>
            <a:r>
              <a:rPr lang="en-US" dirty="0"/>
              <a:t>Analyze the results.”</a:t>
            </a:r>
          </a:p>
        </p:txBody>
      </p:sp>
      <p:pic>
        <p:nvPicPr>
          <p:cNvPr id="11" name="Picture 10">
            <a:extLst>
              <a:ext uri="{FF2B5EF4-FFF2-40B4-BE49-F238E27FC236}">
                <a16:creationId xmlns:a16="http://schemas.microsoft.com/office/drawing/2014/main" id="{018DDB78-880C-0A48-A9F3-DD8D6F2C9AC2}"/>
              </a:ext>
            </a:extLst>
          </p:cNvPr>
          <p:cNvPicPr/>
          <p:nvPr/>
        </p:nvPicPr>
        <p:blipFill>
          <a:blip r:embed="rId3"/>
          <a:stretch>
            <a:fillRect/>
          </a:stretch>
        </p:blipFill>
        <p:spPr>
          <a:xfrm>
            <a:off x="1273617" y="2846895"/>
            <a:ext cx="6596766" cy="3827282"/>
          </a:xfrm>
          <a:prstGeom prst="rect">
            <a:avLst/>
          </a:prstGeom>
        </p:spPr>
      </p:pic>
      <p:sp>
        <p:nvSpPr>
          <p:cNvPr id="12" name="Donut 5">
            <a:extLst>
              <a:ext uri="{FF2B5EF4-FFF2-40B4-BE49-F238E27FC236}">
                <a16:creationId xmlns:a16="http://schemas.microsoft.com/office/drawing/2014/main" id="{2F3B61DC-A2B5-49D3-8315-BAD92E531516}"/>
              </a:ext>
            </a:extLst>
          </p:cNvPr>
          <p:cNvSpPr/>
          <p:nvPr/>
        </p:nvSpPr>
        <p:spPr>
          <a:xfrm>
            <a:off x="1358785" y="3044190"/>
            <a:ext cx="657225" cy="256540"/>
          </a:xfrm>
          <a:prstGeom prst="donu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3" name="Donut 5">
            <a:extLst>
              <a:ext uri="{FF2B5EF4-FFF2-40B4-BE49-F238E27FC236}">
                <a16:creationId xmlns:a16="http://schemas.microsoft.com/office/drawing/2014/main" id="{58C89E85-0C4D-47B2-8220-526B869B7BB9}"/>
              </a:ext>
            </a:extLst>
          </p:cNvPr>
          <p:cNvSpPr/>
          <p:nvPr/>
        </p:nvSpPr>
        <p:spPr>
          <a:xfrm>
            <a:off x="1445198" y="4254409"/>
            <a:ext cx="911503" cy="256540"/>
          </a:xfrm>
          <a:prstGeom prst="donu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2483830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7246"/>
            <a:ext cx="8229600" cy="734030"/>
          </a:xfrm>
        </p:spPr>
        <p:txBody>
          <a:bodyPr>
            <a:normAutofit fontScale="90000"/>
          </a:bodyPr>
          <a:lstStyle/>
          <a:p>
            <a:r>
              <a:rPr lang="en-US" dirty="0">
                <a:solidFill>
                  <a:srgbClr val="0072BC"/>
                </a:solidFill>
              </a:rPr>
              <a:t>Problem 2: BM3D Filtering Results</a:t>
            </a:r>
          </a:p>
        </p:txBody>
      </p:sp>
      <p:graphicFrame>
        <p:nvGraphicFramePr>
          <p:cNvPr id="5" name="Table 5">
            <a:extLst>
              <a:ext uri="{FF2B5EF4-FFF2-40B4-BE49-F238E27FC236}">
                <a16:creationId xmlns:a16="http://schemas.microsoft.com/office/drawing/2014/main" id="{70986019-2E5E-46E9-9312-DE62FDF50240}"/>
              </a:ext>
            </a:extLst>
          </p:cNvPr>
          <p:cNvGraphicFramePr>
            <a:graphicFrameLocks noGrp="1"/>
          </p:cNvGraphicFramePr>
          <p:nvPr>
            <p:extLst>
              <p:ext uri="{D42A27DB-BD31-4B8C-83A1-F6EECF244321}">
                <p14:modId xmlns:p14="http://schemas.microsoft.com/office/powerpoint/2010/main" val="3950965360"/>
              </p:ext>
            </p:extLst>
          </p:nvPr>
        </p:nvGraphicFramePr>
        <p:xfrm>
          <a:off x="457200" y="1397000"/>
          <a:ext cx="8229600" cy="3814702"/>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2443599892"/>
                    </a:ext>
                  </a:extLst>
                </a:gridCol>
                <a:gridCol w="1645920">
                  <a:extLst>
                    <a:ext uri="{9D8B030D-6E8A-4147-A177-3AD203B41FA5}">
                      <a16:colId xmlns:a16="http://schemas.microsoft.com/office/drawing/2014/main" val="352560466"/>
                    </a:ext>
                  </a:extLst>
                </a:gridCol>
                <a:gridCol w="1645920">
                  <a:extLst>
                    <a:ext uri="{9D8B030D-6E8A-4147-A177-3AD203B41FA5}">
                      <a16:colId xmlns:a16="http://schemas.microsoft.com/office/drawing/2014/main" val="3790431230"/>
                    </a:ext>
                  </a:extLst>
                </a:gridCol>
                <a:gridCol w="1645920">
                  <a:extLst>
                    <a:ext uri="{9D8B030D-6E8A-4147-A177-3AD203B41FA5}">
                      <a16:colId xmlns:a16="http://schemas.microsoft.com/office/drawing/2014/main" val="2366928363"/>
                    </a:ext>
                  </a:extLst>
                </a:gridCol>
                <a:gridCol w="1645920">
                  <a:extLst>
                    <a:ext uri="{9D8B030D-6E8A-4147-A177-3AD203B41FA5}">
                      <a16:colId xmlns:a16="http://schemas.microsoft.com/office/drawing/2014/main" val="1792191158"/>
                    </a:ext>
                  </a:extLst>
                </a:gridCol>
              </a:tblGrid>
              <a:tr h="370840">
                <a:tc>
                  <a:txBody>
                    <a:bodyPr/>
                    <a:lstStyle/>
                    <a:p>
                      <a:r>
                        <a:rPr lang="en-US" dirty="0"/>
                        <a:t>Blur Type</a:t>
                      </a:r>
                    </a:p>
                  </a:txBody>
                  <a:tcPr/>
                </a:tc>
                <a:tc>
                  <a:txBody>
                    <a:bodyPr/>
                    <a:lstStyle/>
                    <a:p>
                      <a:r>
                        <a:rPr lang="en-US" dirty="0"/>
                        <a:t>Additive Noise</a:t>
                      </a:r>
                    </a:p>
                  </a:txBody>
                  <a:tcPr/>
                </a:tc>
                <a:tc>
                  <a:txBody>
                    <a:bodyPr/>
                    <a:lstStyle/>
                    <a:p>
                      <a:r>
                        <a:rPr lang="en-US" dirty="0"/>
                        <a:t>Sigma</a:t>
                      </a:r>
                    </a:p>
                  </a:txBody>
                  <a:tcPr/>
                </a:tc>
                <a:tc>
                  <a:txBody>
                    <a:bodyPr/>
                    <a:lstStyle/>
                    <a:p>
                      <a:r>
                        <a:rPr lang="en-US" dirty="0"/>
                        <a:t>Noisy PSNR</a:t>
                      </a:r>
                    </a:p>
                  </a:txBody>
                  <a:tcPr/>
                </a:tc>
                <a:tc>
                  <a:txBody>
                    <a:bodyPr/>
                    <a:lstStyle/>
                    <a:p>
                      <a:r>
                        <a:rPr lang="en-US" dirty="0"/>
                        <a:t>Restored PSNR</a:t>
                      </a:r>
                    </a:p>
                  </a:txBody>
                  <a:tcPr/>
                </a:tc>
                <a:extLst>
                  <a:ext uri="{0D108BD9-81ED-4DB2-BD59-A6C34878D82A}">
                    <a16:rowId xmlns:a16="http://schemas.microsoft.com/office/drawing/2014/main" val="2668471548"/>
                  </a:ext>
                </a:extLst>
              </a:tr>
              <a:tr h="370840">
                <a:tc>
                  <a:txBody>
                    <a:bodyPr/>
                    <a:lstStyle/>
                    <a:p>
                      <a:r>
                        <a:rPr lang="en-US" dirty="0"/>
                        <a:t>Motion</a:t>
                      </a:r>
                    </a:p>
                  </a:txBody>
                  <a:tcPr/>
                </a:tc>
                <a:tc>
                  <a:txBody>
                    <a:bodyPr/>
                    <a:lstStyle/>
                    <a:p>
                      <a:pPr marL="0" marR="0" algn="just">
                        <a:lnSpc>
                          <a:spcPct val="107000"/>
                        </a:lnSpc>
                        <a:spcBef>
                          <a:spcPts val="0"/>
                        </a:spcBef>
                        <a:spcAft>
                          <a:spcPts val="0"/>
                        </a:spcAft>
                      </a:pPr>
                      <a:r>
                        <a:rPr lang="en-US" sz="1800" dirty="0">
                          <a:effectLst/>
                        </a:rPr>
                        <a:t>Mean = 0</a:t>
                      </a:r>
                    </a:p>
                    <a:p>
                      <a:pPr marL="0" marR="0" algn="just">
                        <a:lnSpc>
                          <a:spcPct val="107000"/>
                        </a:lnSpc>
                        <a:spcBef>
                          <a:spcPts val="0"/>
                        </a:spcBef>
                        <a:spcAft>
                          <a:spcPts val="800"/>
                        </a:spcAft>
                      </a:pPr>
                      <a:r>
                        <a:rPr lang="en-US" sz="1800" dirty="0">
                          <a:effectLst/>
                        </a:rPr>
                        <a:t>Var = 0</a:t>
                      </a:r>
                      <a:endParaRPr lang="en-US" sz="1600" dirty="0">
                        <a:effectLst/>
                        <a:latin typeface="Calibri" panose="020F0502020204030204" pitchFamily="34" charset="0"/>
                        <a:ea typeface="SimSun" panose="02010600030101010101" pitchFamily="2" charset="-122"/>
                        <a:cs typeface="Vrinda" panose="020B0502040204020203" pitchFamily="34" charset="0"/>
                      </a:endParaRPr>
                    </a:p>
                  </a:txBody>
                  <a:tcPr marL="68580" marR="68580" marT="0" marB="0"/>
                </a:tc>
                <a:tc>
                  <a:txBody>
                    <a:bodyPr/>
                    <a:lstStyle/>
                    <a:p>
                      <a:r>
                        <a:rPr lang="en-US" dirty="0"/>
                        <a:t>15</a:t>
                      </a:r>
                    </a:p>
                  </a:txBody>
                  <a:tcPr/>
                </a:tc>
                <a:tc>
                  <a:txBody>
                    <a:bodyPr/>
                    <a:lstStyle/>
                    <a:p>
                      <a:r>
                        <a:rPr lang="en-US" dirty="0"/>
                        <a:t>23.27</a:t>
                      </a:r>
                    </a:p>
                  </a:txBody>
                  <a:tcPr/>
                </a:tc>
                <a:tc>
                  <a:txBody>
                    <a:bodyPr/>
                    <a:lstStyle/>
                    <a:p>
                      <a:r>
                        <a:rPr lang="en-US" dirty="0"/>
                        <a:t>23.315</a:t>
                      </a:r>
                    </a:p>
                  </a:txBody>
                  <a:tcPr/>
                </a:tc>
                <a:extLst>
                  <a:ext uri="{0D108BD9-81ED-4DB2-BD59-A6C34878D82A}">
                    <a16:rowId xmlns:a16="http://schemas.microsoft.com/office/drawing/2014/main" val="3887919709"/>
                  </a:ext>
                </a:extLst>
              </a:tr>
              <a:tr h="370840">
                <a:tc>
                  <a:txBody>
                    <a:bodyPr/>
                    <a:lstStyle/>
                    <a:p>
                      <a:r>
                        <a:rPr lang="en-US" dirty="0"/>
                        <a:t>Motion</a:t>
                      </a:r>
                    </a:p>
                  </a:txBody>
                  <a:tcPr/>
                </a:tc>
                <a:tc>
                  <a:txBody>
                    <a:bodyPr/>
                    <a:lstStyle/>
                    <a:p>
                      <a:pPr marL="0" marR="0" algn="just">
                        <a:lnSpc>
                          <a:spcPct val="107000"/>
                        </a:lnSpc>
                        <a:spcBef>
                          <a:spcPts val="0"/>
                        </a:spcBef>
                        <a:spcAft>
                          <a:spcPts val="0"/>
                        </a:spcAft>
                      </a:pPr>
                      <a:r>
                        <a:rPr lang="en-US" sz="1800" dirty="0">
                          <a:effectLst/>
                        </a:rPr>
                        <a:t>Mean = 0</a:t>
                      </a:r>
                    </a:p>
                    <a:p>
                      <a:pPr marL="0" marR="0" algn="just">
                        <a:lnSpc>
                          <a:spcPct val="107000"/>
                        </a:lnSpc>
                        <a:spcBef>
                          <a:spcPts val="0"/>
                        </a:spcBef>
                        <a:spcAft>
                          <a:spcPts val="0"/>
                        </a:spcAft>
                      </a:pPr>
                      <a:r>
                        <a:rPr lang="en-US" sz="1800" dirty="0">
                          <a:effectLst/>
                        </a:rPr>
                        <a:t>Var = 0.005</a:t>
                      </a:r>
                      <a:endParaRPr lang="en-US" sz="1600" dirty="0">
                        <a:effectLst/>
                        <a:latin typeface="Calibri" panose="020F0502020204030204" pitchFamily="34" charset="0"/>
                        <a:ea typeface="SimSun" panose="02010600030101010101" pitchFamily="2" charset="-122"/>
                        <a:cs typeface="Vrinda" panose="020B0502040204020203" pitchFamily="34" charset="0"/>
                      </a:endParaRPr>
                    </a:p>
                  </a:txBody>
                  <a:tcPr marL="68580" marR="68580" marT="0" marB="0"/>
                </a:tc>
                <a:tc>
                  <a:txBody>
                    <a:bodyPr/>
                    <a:lstStyle/>
                    <a:p>
                      <a:r>
                        <a:rPr lang="en-US" dirty="0"/>
                        <a:t>20</a:t>
                      </a:r>
                    </a:p>
                  </a:txBody>
                  <a:tcPr/>
                </a:tc>
                <a:tc>
                  <a:txBody>
                    <a:bodyPr/>
                    <a:lstStyle/>
                    <a:p>
                      <a:r>
                        <a:rPr lang="en-US" dirty="0"/>
                        <a:t>21.63</a:t>
                      </a:r>
                    </a:p>
                  </a:txBody>
                  <a:tcPr/>
                </a:tc>
                <a:tc>
                  <a:txBody>
                    <a:bodyPr/>
                    <a:lstStyle/>
                    <a:p>
                      <a:r>
                        <a:rPr lang="en-US" dirty="0"/>
                        <a:t>23.29</a:t>
                      </a:r>
                    </a:p>
                  </a:txBody>
                  <a:tcPr/>
                </a:tc>
                <a:extLst>
                  <a:ext uri="{0D108BD9-81ED-4DB2-BD59-A6C34878D82A}">
                    <a16:rowId xmlns:a16="http://schemas.microsoft.com/office/drawing/2014/main" val="3858520651"/>
                  </a:ext>
                </a:extLst>
              </a:tr>
              <a:tr h="370840">
                <a:tc>
                  <a:txBody>
                    <a:bodyPr/>
                    <a:lstStyle/>
                    <a:p>
                      <a:r>
                        <a:rPr lang="en-US" dirty="0"/>
                        <a:t>Motion</a:t>
                      </a:r>
                    </a:p>
                  </a:txBody>
                  <a:tcPr/>
                </a:tc>
                <a:tc>
                  <a:txBody>
                    <a:bodyPr/>
                    <a:lstStyle/>
                    <a:p>
                      <a:pPr marL="0" marR="0" algn="just">
                        <a:lnSpc>
                          <a:spcPct val="107000"/>
                        </a:lnSpc>
                        <a:spcBef>
                          <a:spcPts val="0"/>
                        </a:spcBef>
                        <a:spcAft>
                          <a:spcPts val="0"/>
                        </a:spcAft>
                      </a:pPr>
                      <a:r>
                        <a:rPr lang="en-US" sz="1800" kern="1200" dirty="0">
                          <a:solidFill>
                            <a:schemeClr val="dk1"/>
                          </a:solidFill>
                          <a:effectLst/>
                          <a:latin typeface="+mn-lt"/>
                          <a:ea typeface="+mn-ea"/>
                          <a:cs typeface="+mn-cs"/>
                        </a:rPr>
                        <a:t>Mean</a:t>
                      </a:r>
                      <a:r>
                        <a:rPr lang="en-US" sz="1800" dirty="0">
                          <a:effectLst/>
                        </a:rPr>
                        <a:t> = 0</a:t>
                      </a:r>
                    </a:p>
                    <a:p>
                      <a:pPr marL="0" marR="0" algn="just">
                        <a:lnSpc>
                          <a:spcPct val="107000"/>
                        </a:lnSpc>
                        <a:spcBef>
                          <a:spcPts val="0"/>
                        </a:spcBef>
                        <a:spcAft>
                          <a:spcPts val="800"/>
                        </a:spcAft>
                      </a:pPr>
                      <a:r>
                        <a:rPr lang="en-US" sz="1800" dirty="0">
                          <a:effectLst/>
                        </a:rPr>
                        <a:t>Var = 0.01</a:t>
                      </a:r>
                      <a:endParaRPr lang="en-US" sz="1600" dirty="0">
                        <a:effectLst/>
                        <a:latin typeface="Calibri" panose="020F0502020204030204" pitchFamily="34" charset="0"/>
                        <a:ea typeface="SimSun" panose="02010600030101010101" pitchFamily="2" charset="-122"/>
                        <a:cs typeface="Vrinda" panose="020B0502040204020203" pitchFamily="34" charset="0"/>
                      </a:endParaRPr>
                    </a:p>
                  </a:txBody>
                  <a:tcPr marL="68580" marR="68580" marT="0" marB="0"/>
                </a:tc>
                <a:tc>
                  <a:txBody>
                    <a:bodyPr/>
                    <a:lstStyle/>
                    <a:p>
                      <a:r>
                        <a:rPr lang="en-US" dirty="0"/>
                        <a:t>20</a:t>
                      </a:r>
                    </a:p>
                  </a:txBody>
                  <a:tcPr/>
                </a:tc>
                <a:tc>
                  <a:txBody>
                    <a:bodyPr/>
                    <a:lstStyle/>
                    <a:p>
                      <a:r>
                        <a:rPr lang="en-US" dirty="0"/>
                        <a:t>20.45</a:t>
                      </a:r>
                    </a:p>
                  </a:txBody>
                  <a:tcPr/>
                </a:tc>
                <a:tc>
                  <a:txBody>
                    <a:bodyPr/>
                    <a:lstStyle/>
                    <a:p>
                      <a:r>
                        <a:rPr lang="en-US" dirty="0"/>
                        <a:t>23.21</a:t>
                      </a:r>
                    </a:p>
                  </a:txBody>
                  <a:tcPr/>
                </a:tc>
                <a:extLst>
                  <a:ext uri="{0D108BD9-81ED-4DB2-BD59-A6C34878D82A}">
                    <a16:rowId xmlns:a16="http://schemas.microsoft.com/office/drawing/2014/main" val="4211829415"/>
                  </a:ext>
                </a:extLst>
              </a:tr>
              <a:tr h="370840">
                <a:tc>
                  <a:txBody>
                    <a:bodyPr/>
                    <a:lstStyle/>
                    <a:p>
                      <a:r>
                        <a:rPr lang="en-US" dirty="0"/>
                        <a:t>Gaussian</a:t>
                      </a:r>
                    </a:p>
                  </a:txBody>
                  <a:tcPr/>
                </a:tc>
                <a:tc>
                  <a:txBody>
                    <a:bodyPr/>
                    <a:lstStyle/>
                    <a:p>
                      <a:pPr marL="0" marR="0" algn="just">
                        <a:lnSpc>
                          <a:spcPct val="107000"/>
                        </a:lnSpc>
                        <a:spcBef>
                          <a:spcPts val="0"/>
                        </a:spcBef>
                        <a:spcAft>
                          <a:spcPts val="0"/>
                        </a:spcAft>
                      </a:pPr>
                      <a:r>
                        <a:rPr lang="en-US" sz="1800" dirty="0">
                          <a:effectLst/>
                        </a:rPr>
                        <a:t>Mean = 0</a:t>
                      </a:r>
                    </a:p>
                    <a:p>
                      <a:pPr marL="0" marR="0" algn="just">
                        <a:lnSpc>
                          <a:spcPct val="107000"/>
                        </a:lnSpc>
                        <a:spcBef>
                          <a:spcPts val="0"/>
                        </a:spcBef>
                        <a:spcAft>
                          <a:spcPts val="800"/>
                        </a:spcAft>
                      </a:pPr>
                      <a:r>
                        <a:rPr lang="en-US" sz="1800" dirty="0">
                          <a:effectLst/>
                        </a:rPr>
                        <a:t>Var = 0</a:t>
                      </a:r>
                      <a:endParaRPr lang="en-US" sz="1600" dirty="0">
                        <a:effectLst/>
                        <a:latin typeface="Calibri" panose="020F0502020204030204" pitchFamily="34" charset="0"/>
                        <a:ea typeface="SimSun" panose="02010600030101010101" pitchFamily="2" charset="-122"/>
                        <a:cs typeface="Vrinda" panose="020B0502040204020203" pitchFamily="34" charset="0"/>
                      </a:endParaRPr>
                    </a:p>
                  </a:txBody>
                  <a:tcPr marL="68580" marR="68580" marT="0" marB="0"/>
                </a:tc>
                <a:tc>
                  <a:txBody>
                    <a:bodyPr/>
                    <a:lstStyle/>
                    <a:p>
                      <a:r>
                        <a:rPr lang="en-US" dirty="0"/>
                        <a:t>15</a:t>
                      </a:r>
                    </a:p>
                  </a:txBody>
                  <a:tcPr/>
                </a:tc>
                <a:tc>
                  <a:txBody>
                    <a:bodyPr/>
                    <a:lstStyle/>
                    <a:p>
                      <a:r>
                        <a:rPr lang="en-US" dirty="0"/>
                        <a:t>29.48</a:t>
                      </a:r>
                    </a:p>
                  </a:txBody>
                  <a:tcPr/>
                </a:tc>
                <a:tc>
                  <a:txBody>
                    <a:bodyPr/>
                    <a:lstStyle/>
                    <a:p>
                      <a:r>
                        <a:rPr lang="en-US" dirty="0"/>
                        <a:t>29.21</a:t>
                      </a:r>
                    </a:p>
                  </a:txBody>
                  <a:tcPr/>
                </a:tc>
                <a:extLst>
                  <a:ext uri="{0D108BD9-81ED-4DB2-BD59-A6C34878D82A}">
                    <a16:rowId xmlns:a16="http://schemas.microsoft.com/office/drawing/2014/main" val="1701178741"/>
                  </a:ext>
                </a:extLst>
              </a:tr>
              <a:tr h="370840">
                <a:tc>
                  <a:txBody>
                    <a:bodyPr/>
                    <a:lstStyle/>
                    <a:p>
                      <a:r>
                        <a:rPr lang="en-US" dirty="0"/>
                        <a:t>Gaussian</a:t>
                      </a:r>
                    </a:p>
                  </a:txBody>
                  <a:tcPr/>
                </a:tc>
                <a:tc>
                  <a:txBody>
                    <a:bodyPr/>
                    <a:lstStyle/>
                    <a:p>
                      <a:pPr marL="0" marR="0" algn="just">
                        <a:lnSpc>
                          <a:spcPct val="107000"/>
                        </a:lnSpc>
                        <a:spcBef>
                          <a:spcPts val="0"/>
                        </a:spcBef>
                        <a:spcAft>
                          <a:spcPts val="0"/>
                        </a:spcAft>
                      </a:pPr>
                      <a:r>
                        <a:rPr lang="en-US" sz="1800" dirty="0">
                          <a:effectLst/>
                        </a:rPr>
                        <a:t>Mean = 0</a:t>
                      </a:r>
                    </a:p>
                    <a:p>
                      <a:pPr marL="0" marR="0" algn="just">
                        <a:lnSpc>
                          <a:spcPct val="107000"/>
                        </a:lnSpc>
                        <a:spcBef>
                          <a:spcPts val="0"/>
                        </a:spcBef>
                        <a:spcAft>
                          <a:spcPts val="800"/>
                        </a:spcAft>
                      </a:pPr>
                      <a:r>
                        <a:rPr lang="en-US" sz="1800" dirty="0">
                          <a:effectLst/>
                        </a:rPr>
                        <a:t>Var = 0.005</a:t>
                      </a:r>
                      <a:endParaRPr lang="en-US" sz="1600" dirty="0">
                        <a:effectLst/>
                        <a:latin typeface="Calibri" panose="020F0502020204030204" pitchFamily="34" charset="0"/>
                        <a:ea typeface="SimSun" panose="02010600030101010101" pitchFamily="2" charset="-122"/>
                        <a:cs typeface="Vrinda" panose="020B0502040204020203" pitchFamily="34" charset="0"/>
                      </a:endParaRPr>
                    </a:p>
                  </a:txBody>
                  <a:tcPr marL="68580" marR="68580" marT="0" marB="0"/>
                </a:tc>
                <a:tc>
                  <a:txBody>
                    <a:bodyPr/>
                    <a:lstStyle/>
                    <a:p>
                      <a:r>
                        <a:rPr lang="en-US" dirty="0"/>
                        <a:t>12</a:t>
                      </a:r>
                    </a:p>
                  </a:txBody>
                  <a:tcPr/>
                </a:tc>
                <a:tc>
                  <a:txBody>
                    <a:bodyPr/>
                    <a:lstStyle/>
                    <a:p>
                      <a:r>
                        <a:rPr lang="en-US" dirty="0"/>
                        <a:t>24.85</a:t>
                      </a:r>
                    </a:p>
                  </a:txBody>
                  <a:tcPr/>
                </a:tc>
                <a:tc>
                  <a:txBody>
                    <a:bodyPr/>
                    <a:lstStyle/>
                    <a:p>
                      <a:r>
                        <a:rPr lang="en-US" dirty="0"/>
                        <a:t>29.08</a:t>
                      </a:r>
                    </a:p>
                  </a:txBody>
                  <a:tcPr/>
                </a:tc>
                <a:extLst>
                  <a:ext uri="{0D108BD9-81ED-4DB2-BD59-A6C34878D82A}">
                    <a16:rowId xmlns:a16="http://schemas.microsoft.com/office/drawing/2014/main" val="2433391378"/>
                  </a:ext>
                </a:extLst>
              </a:tr>
              <a:tr h="370840">
                <a:tc>
                  <a:txBody>
                    <a:bodyPr/>
                    <a:lstStyle/>
                    <a:p>
                      <a:r>
                        <a:rPr lang="en-US" dirty="0"/>
                        <a:t>Gaussian</a:t>
                      </a:r>
                    </a:p>
                  </a:txBody>
                  <a:tcPr/>
                </a:tc>
                <a:tc>
                  <a:txBody>
                    <a:bodyPr/>
                    <a:lstStyle/>
                    <a:p>
                      <a:pPr marL="0" marR="0" algn="just">
                        <a:lnSpc>
                          <a:spcPct val="107000"/>
                        </a:lnSpc>
                        <a:spcBef>
                          <a:spcPts val="0"/>
                        </a:spcBef>
                        <a:spcAft>
                          <a:spcPts val="0"/>
                        </a:spcAft>
                      </a:pPr>
                      <a:r>
                        <a:rPr lang="en-US" sz="1800" dirty="0">
                          <a:effectLst/>
                        </a:rPr>
                        <a:t>Mean = 0</a:t>
                      </a:r>
                    </a:p>
                    <a:p>
                      <a:pPr marL="0" marR="0" algn="just">
                        <a:lnSpc>
                          <a:spcPct val="107000"/>
                        </a:lnSpc>
                        <a:spcBef>
                          <a:spcPts val="0"/>
                        </a:spcBef>
                        <a:spcAft>
                          <a:spcPts val="800"/>
                        </a:spcAft>
                      </a:pPr>
                      <a:r>
                        <a:rPr lang="en-US" sz="1800" dirty="0">
                          <a:effectLst/>
                        </a:rPr>
                        <a:t>Var = 0.01</a:t>
                      </a:r>
                      <a:endParaRPr lang="en-US" sz="1600" dirty="0">
                        <a:effectLst/>
                        <a:latin typeface="Calibri" panose="020F0502020204030204" pitchFamily="34" charset="0"/>
                        <a:ea typeface="SimSun" panose="02010600030101010101" pitchFamily="2" charset="-122"/>
                        <a:cs typeface="Vrinda" panose="020B0502040204020203" pitchFamily="34" charset="0"/>
                      </a:endParaRPr>
                    </a:p>
                  </a:txBody>
                  <a:tcPr marL="68580" marR="68580" marT="0" marB="0"/>
                </a:tc>
                <a:tc>
                  <a:txBody>
                    <a:bodyPr/>
                    <a:lstStyle/>
                    <a:p>
                      <a:r>
                        <a:rPr lang="en-US" dirty="0"/>
                        <a:t>16</a:t>
                      </a:r>
                    </a:p>
                  </a:txBody>
                  <a:tcPr/>
                </a:tc>
                <a:tc>
                  <a:txBody>
                    <a:bodyPr/>
                    <a:lstStyle/>
                    <a:p>
                      <a:r>
                        <a:rPr lang="en-US" dirty="0"/>
                        <a:t>22.72</a:t>
                      </a:r>
                    </a:p>
                  </a:txBody>
                  <a:tcPr/>
                </a:tc>
                <a:tc>
                  <a:txBody>
                    <a:bodyPr/>
                    <a:lstStyle/>
                    <a:p>
                      <a:r>
                        <a:rPr lang="en-US" dirty="0"/>
                        <a:t>28.70</a:t>
                      </a:r>
                    </a:p>
                  </a:txBody>
                  <a:tcPr/>
                </a:tc>
                <a:extLst>
                  <a:ext uri="{0D108BD9-81ED-4DB2-BD59-A6C34878D82A}">
                    <a16:rowId xmlns:a16="http://schemas.microsoft.com/office/drawing/2014/main" val="1407868065"/>
                  </a:ext>
                </a:extLst>
              </a:tr>
            </a:tbl>
          </a:graphicData>
        </a:graphic>
      </p:graphicFrame>
    </p:spTree>
    <p:extLst>
      <p:ext uri="{BB962C8B-B14F-4D97-AF65-F5344CB8AC3E}">
        <p14:creationId xmlns:p14="http://schemas.microsoft.com/office/powerpoint/2010/main" val="33466209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7246"/>
            <a:ext cx="8229600" cy="734030"/>
          </a:xfrm>
        </p:spPr>
        <p:txBody>
          <a:bodyPr>
            <a:noAutofit/>
          </a:bodyPr>
          <a:lstStyle/>
          <a:p>
            <a:r>
              <a:rPr lang="en-US" sz="2800" dirty="0">
                <a:solidFill>
                  <a:srgbClr val="0072BC"/>
                </a:solidFill>
              </a:rPr>
              <a:t>Problem 2: BM3D Filtering</a:t>
            </a:r>
          </a:p>
        </p:txBody>
      </p:sp>
      <p:sp>
        <p:nvSpPr>
          <p:cNvPr id="3" name="TextBox 2">
            <a:extLst>
              <a:ext uri="{FF2B5EF4-FFF2-40B4-BE49-F238E27FC236}">
                <a16:creationId xmlns:a16="http://schemas.microsoft.com/office/drawing/2014/main" id="{589C62E4-6F3F-4D61-8368-D12269E79D3A}"/>
              </a:ext>
            </a:extLst>
          </p:cNvPr>
          <p:cNvSpPr txBox="1"/>
          <p:nvPr/>
        </p:nvSpPr>
        <p:spPr>
          <a:xfrm>
            <a:off x="0" y="801276"/>
            <a:ext cx="2794355" cy="2862322"/>
          </a:xfrm>
          <a:prstGeom prst="rect">
            <a:avLst/>
          </a:prstGeom>
          <a:noFill/>
        </p:spPr>
        <p:txBody>
          <a:bodyPr wrap="none" rtlCol="0">
            <a:spAutoFit/>
          </a:bodyPr>
          <a:lstStyle/>
          <a:p>
            <a:r>
              <a:rPr lang="en-US" dirty="0"/>
              <a:t>Conditions:</a:t>
            </a:r>
          </a:p>
          <a:p>
            <a:pPr marL="285750" indent="-285750">
              <a:buFont typeface="Arial" panose="020B0604020202020204" pitchFamily="34" charset="0"/>
              <a:buChar char="•"/>
            </a:pPr>
            <a:r>
              <a:rPr lang="en-US" dirty="0"/>
              <a:t>PSF Used: Motion</a:t>
            </a:r>
          </a:p>
          <a:p>
            <a:pPr marL="285750" indent="-285750">
              <a:buFont typeface="Arial" panose="020B0604020202020204" pitchFamily="34" charset="0"/>
              <a:buChar char="•"/>
            </a:pPr>
            <a:r>
              <a:rPr lang="en-US" dirty="0"/>
              <a:t>Padding: Replicate Edges</a:t>
            </a:r>
          </a:p>
          <a:p>
            <a:pPr marL="285750" indent="-285750">
              <a:buFont typeface="Arial" panose="020B0604020202020204" pitchFamily="34" charset="0"/>
              <a:buChar char="•"/>
            </a:pPr>
            <a:r>
              <a:rPr lang="en-US" dirty="0"/>
              <a:t>Length = 20 pixels</a:t>
            </a:r>
          </a:p>
          <a:p>
            <a:pPr marL="285750" indent="-285750">
              <a:buFont typeface="Arial" panose="020B0604020202020204" pitchFamily="34" charset="0"/>
              <a:buChar char="•"/>
            </a:pPr>
            <a:r>
              <a:rPr lang="en-US" dirty="0"/>
              <a:t>Theta = 10 degrees</a:t>
            </a:r>
          </a:p>
          <a:p>
            <a:pPr marL="285750" indent="-285750">
              <a:buFont typeface="Arial" panose="020B0604020202020204" pitchFamily="34" charset="0"/>
              <a:buChar char="•"/>
            </a:pPr>
            <a:r>
              <a:rPr lang="en-US" dirty="0"/>
              <a:t>Noise Mean = 0</a:t>
            </a:r>
          </a:p>
          <a:p>
            <a:pPr marL="285750" indent="-285750">
              <a:buFont typeface="Arial" panose="020B0604020202020204" pitchFamily="34" charset="0"/>
              <a:buChar char="•"/>
            </a:pPr>
            <a:r>
              <a:rPr lang="en-US" dirty="0"/>
              <a:t>Noise Variance = 0.0001</a:t>
            </a:r>
          </a:p>
          <a:p>
            <a:pPr marL="285750" indent="-285750">
              <a:buFont typeface="Arial" panose="020B0604020202020204" pitchFamily="34" charset="0"/>
              <a:buChar char="•"/>
            </a:pPr>
            <a:r>
              <a:rPr lang="en-US" dirty="0"/>
              <a:t>Block Size (N1) = 8</a:t>
            </a:r>
          </a:p>
          <a:p>
            <a:pPr marL="285750" indent="-285750">
              <a:buFont typeface="Arial" panose="020B0604020202020204" pitchFamily="34" charset="0"/>
              <a:buChar char="•"/>
            </a:pPr>
            <a:r>
              <a:rPr lang="en-US" dirty="0"/>
              <a:t>N1_Wiener = 8</a:t>
            </a:r>
          </a:p>
          <a:p>
            <a:pPr marL="285750" indent="-285750">
              <a:buFont typeface="Arial" panose="020B0604020202020204" pitchFamily="34" charset="0"/>
              <a:buChar char="•"/>
            </a:pPr>
            <a:r>
              <a:rPr lang="en-US" dirty="0"/>
              <a:t>Sigma = 15</a:t>
            </a:r>
          </a:p>
        </p:txBody>
      </p:sp>
      <p:pic>
        <p:nvPicPr>
          <p:cNvPr id="4" name="Picture 3">
            <a:extLst>
              <a:ext uri="{FF2B5EF4-FFF2-40B4-BE49-F238E27FC236}">
                <a16:creationId xmlns:a16="http://schemas.microsoft.com/office/drawing/2014/main" id="{54BF7BDF-3327-4579-BE55-918EF2D05B71}"/>
              </a:ext>
            </a:extLst>
          </p:cNvPr>
          <p:cNvPicPr>
            <a:picLocks noChangeAspect="1"/>
          </p:cNvPicPr>
          <p:nvPr/>
        </p:nvPicPr>
        <p:blipFill>
          <a:blip r:embed="rId2"/>
          <a:stretch>
            <a:fillRect/>
          </a:stretch>
        </p:blipFill>
        <p:spPr>
          <a:xfrm>
            <a:off x="2866848" y="2232437"/>
            <a:ext cx="6017427" cy="2565806"/>
          </a:xfrm>
          <a:prstGeom prst="rect">
            <a:avLst/>
          </a:prstGeom>
        </p:spPr>
      </p:pic>
    </p:spTree>
    <p:extLst>
      <p:ext uri="{BB962C8B-B14F-4D97-AF65-F5344CB8AC3E}">
        <p14:creationId xmlns:p14="http://schemas.microsoft.com/office/powerpoint/2010/main" val="12841033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7246"/>
            <a:ext cx="8229600" cy="734030"/>
          </a:xfrm>
        </p:spPr>
        <p:txBody>
          <a:bodyPr>
            <a:noAutofit/>
          </a:bodyPr>
          <a:lstStyle/>
          <a:p>
            <a:r>
              <a:rPr lang="en-US" sz="2800" dirty="0">
                <a:solidFill>
                  <a:srgbClr val="0072BC"/>
                </a:solidFill>
              </a:rPr>
              <a:t>Problem 2: BM3D Filtering</a:t>
            </a:r>
          </a:p>
        </p:txBody>
      </p:sp>
      <p:sp>
        <p:nvSpPr>
          <p:cNvPr id="3" name="TextBox 2">
            <a:extLst>
              <a:ext uri="{FF2B5EF4-FFF2-40B4-BE49-F238E27FC236}">
                <a16:creationId xmlns:a16="http://schemas.microsoft.com/office/drawing/2014/main" id="{589C62E4-6F3F-4D61-8368-D12269E79D3A}"/>
              </a:ext>
            </a:extLst>
          </p:cNvPr>
          <p:cNvSpPr txBox="1"/>
          <p:nvPr/>
        </p:nvSpPr>
        <p:spPr>
          <a:xfrm>
            <a:off x="0" y="801276"/>
            <a:ext cx="2794355" cy="2862322"/>
          </a:xfrm>
          <a:prstGeom prst="rect">
            <a:avLst/>
          </a:prstGeom>
          <a:noFill/>
        </p:spPr>
        <p:txBody>
          <a:bodyPr wrap="none" rtlCol="0">
            <a:spAutoFit/>
          </a:bodyPr>
          <a:lstStyle/>
          <a:p>
            <a:r>
              <a:rPr lang="en-US" dirty="0"/>
              <a:t>Conditions:</a:t>
            </a:r>
          </a:p>
          <a:p>
            <a:pPr marL="285750" indent="-285750">
              <a:buFont typeface="Arial" panose="020B0604020202020204" pitchFamily="34" charset="0"/>
              <a:buChar char="•"/>
            </a:pPr>
            <a:r>
              <a:rPr lang="en-US" dirty="0"/>
              <a:t>PSF Used: Motion</a:t>
            </a:r>
          </a:p>
          <a:p>
            <a:pPr marL="285750" indent="-285750">
              <a:buFont typeface="Arial" panose="020B0604020202020204" pitchFamily="34" charset="0"/>
              <a:buChar char="•"/>
            </a:pPr>
            <a:r>
              <a:rPr lang="en-US" dirty="0"/>
              <a:t>Padding: Replicate Edges</a:t>
            </a:r>
          </a:p>
          <a:p>
            <a:pPr marL="285750" indent="-285750">
              <a:buFont typeface="Arial" panose="020B0604020202020204" pitchFamily="34" charset="0"/>
              <a:buChar char="•"/>
            </a:pPr>
            <a:r>
              <a:rPr lang="en-US" dirty="0"/>
              <a:t>Length = 20 pixels</a:t>
            </a:r>
          </a:p>
          <a:p>
            <a:pPr marL="285750" indent="-285750">
              <a:buFont typeface="Arial" panose="020B0604020202020204" pitchFamily="34" charset="0"/>
              <a:buChar char="•"/>
            </a:pPr>
            <a:r>
              <a:rPr lang="en-US" dirty="0"/>
              <a:t>Theta = 10 degrees</a:t>
            </a:r>
          </a:p>
          <a:p>
            <a:pPr marL="285750" indent="-285750">
              <a:buFont typeface="Arial" panose="020B0604020202020204" pitchFamily="34" charset="0"/>
              <a:buChar char="•"/>
            </a:pPr>
            <a:r>
              <a:rPr lang="en-US" dirty="0"/>
              <a:t>Noise Mean = 0</a:t>
            </a:r>
          </a:p>
          <a:p>
            <a:pPr marL="285750" indent="-285750">
              <a:buFont typeface="Arial" panose="020B0604020202020204" pitchFamily="34" charset="0"/>
              <a:buChar char="•"/>
            </a:pPr>
            <a:r>
              <a:rPr lang="en-US" dirty="0"/>
              <a:t>Noise Variance = 0.005</a:t>
            </a:r>
          </a:p>
          <a:p>
            <a:pPr marL="285750" indent="-285750">
              <a:buFont typeface="Arial" panose="020B0604020202020204" pitchFamily="34" charset="0"/>
              <a:buChar char="•"/>
            </a:pPr>
            <a:r>
              <a:rPr lang="en-US" dirty="0"/>
              <a:t>Block Size (N1) = 8</a:t>
            </a:r>
          </a:p>
          <a:p>
            <a:pPr marL="285750" indent="-285750">
              <a:buFont typeface="Arial" panose="020B0604020202020204" pitchFamily="34" charset="0"/>
              <a:buChar char="•"/>
            </a:pPr>
            <a:r>
              <a:rPr lang="en-US" dirty="0"/>
              <a:t>N1_Wiener = 8</a:t>
            </a:r>
          </a:p>
          <a:p>
            <a:pPr marL="285750" indent="-285750">
              <a:buFont typeface="Arial" panose="020B0604020202020204" pitchFamily="34" charset="0"/>
              <a:buChar char="•"/>
            </a:pPr>
            <a:r>
              <a:rPr lang="en-US" dirty="0"/>
              <a:t>Sigma = 20 </a:t>
            </a:r>
          </a:p>
        </p:txBody>
      </p:sp>
      <p:pic>
        <p:nvPicPr>
          <p:cNvPr id="4" name="Picture 3">
            <a:extLst>
              <a:ext uri="{FF2B5EF4-FFF2-40B4-BE49-F238E27FC236}">
                <a16:creationId xmlns:a16="http://schemas.microsoft.com/office/drawing/2014/main" id="{8097177A-FC4C-4FAC-A05B-E14347B99152}"/>
              </a:ext>
            </a:extLst>
          </p:cNvPr>
          <p:cNvPicPr>
            <a:picLocks noChangeAspect="1"/>
          </p:cNvPicPr>
          <p:nvPr/>
        </p:nvPicPr>
        <p:blipFill>
          <a:blip r:embed="rId2"/>
          <a:stretch>
            <a:fillRect/>
          </a:stretch>
        </p:blipFill>
        <p:spPr>
          <a:xfrm>
            <a:off x="2794355" y="2232437"/>
            <a:ext cx="6317497" cy="2594087"/>
          </a:xfrm>
          <a:prstGeom prst="rect">
            <a:avLst/>
          </a:prstGeom>
        </p:spPr>
      </p:pic>
    </p:spTree>
    <p:extLst>
      <p:ext uri="{BB962C8B-B14F-4D97-AF65-F5344CB8AC3E}">
        <p14:creationId xmlns:p14="http://schemas.microsoft.com/office/powerpoint/2010/main" val="3286078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7246"/>
            <a:ext cx="8229600" cy="734030"/>
          </a:xfrm>
        </p:spPr>
        <p:txBody>
          <a:bodyPr>
            <a:normAutofit fontScale="90000"/>
          </a:bodyPr>
          <a:lstStyle/>
          <a:p>
            <a:r>
              <a:rPr lang="en-US" dirty="0">
                <a:solidFill>
                  <a:srgbClr val="0072BC"/>
                </a:solidFill>
              </a:rPr>
              <a:t>Top-Level runHW3.m Code</a:t>
            </a:r>
          </a:p>
        </p:txBody>
      </p:sp>
      <p:pic>
        <p:nvPicPr>
          <p:cNvPr id="9" name="Picture 8">
            <a:extLst>
              <a:ext uri="{FF2B5EF4-FFF2-40B4-BE49-F238E27FC236}">
                <a16:creationId xmlns:a16="http://schemas.microsoft.com/office/drawing/2014/main" id="{69AADAA5-773A-4140-8F03-D5CF6BC422F7}"/>
              </a:ext>
            </a:extLst>
          </p:cNvPr>
          <p:cNvPicPr>
            <a:picLocks noChangeAspect="1"/>
          </p:cNvPicPr>
          <p:nvPr/>
        </p:nvPicPr>
        <p:blipFill>
          <a:blip r:embed="rId2"/>
          <a:stretch>
            <a:fillRect/>
          </a:stretch>
        </p:blipFill>
        <p:spPr>
          <a:xfrm>
            <a:off x="1" y="801276"/>
            <a:ext cx="4524868" cy="4538819"/>
          </a:xfrm>
          <a:prstGeom prst="rect">
            <a:avLst/>
          </a:prstGeom>
        </p:spPr>
      </p:pic>
      <p:pic>
        <p:nvPicPr>
          <p:cNvPr id="10" name="Picture 9">
            <a:extLst>
              <a:ext uri="{FF2B5EF4-FFF2-40B4-BE49-F238E27FC236}">
                <a16:creationId xmlns:a16="http://schemas.microsoft.com/office/drawing/2014/main" id="{0CB57968-3F1F-4902-A4AB-DD2F6799E910}"/>
              </a:ext>
            </a:extLst>
          </p:cNvPr>
          <p:cNvPicPr>
            <a:picLocks noChangeAspect="1"/>
          </p:cNvPicPr>
          <p:nvPr/>
        </p:nvPicPr>
        <p:blipFill>
          <a:blip r:embed="rId3"/>
          <a:stretch>
            <a:fillRect/>
          </a:stretch>
        </p:blipFill>
        <p:spPr>
          <a:xfrm>
            <a:off x="4524869" y="801276"/>
            <a:ext cx="4326523" cy="4016088"/>
          </a:xfrm>
          <a:prstGeom prst="rect">
            <a:avLst/>
          </a:prstGeom>
        </p:spPr>
      </p:pic>
    </p:spTree>
    <p:extLst>
      <p:ext uri="{BB962C8B-B14F-4D97-AF65-F5344CB8AC3E}">
        <p14:creationId xmlns:p14="http://schemas.microsoft.com/office/powerpoint/2010/main" val="14816024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7246"/>
            <a:ext cx="8229600" cy="734030"/>
          </a:xfrm>
        </p:spPr>
        <p:txBody>
          <a:bodyPr>
            <a:noAutofit/>
          </a:bodyPr>
          <a:lstStyle/>
          <a:p>
            <a:r>
              <a:rPr lang="en-US" sz="2800" dirty="0">
                <a:solidFill>
                  <a:srgbClr val="0072BC"/>
                </a:solidFill>
              </a:rPr>
              <a:t>Problem 2: BM3D Filtering</a:t>
            </a:r>
          </a:p>
        </p:txBody>
      </p:sp>
      <p:sp>
        <p:nvSpPr>
          <p:cNvPr id="3" name="TextBox 2">
            <a:extLst>
              <a:ext uri="{FF2B5EF4-FFF2-40B4-BE49-F238E27FC236}">
                <a16:creationId xmlns:a16="http://schemas.microsoft.com/office/drawing/2014/main" id="{589C62E4-6F3F-4D61-8368-D12269E79D3A}"/>
              </a:ext>
            </a:extLst>
          </p:cNvPr>
          <p:cNvSpPr txBox="1"/>
          <p:nvPr/>
        </p:nvSpPr>
        <p:spPr>
          <a:xfrm>
            <a:off x="0" y="801276"/>
            <a:ext cx="2794355" cy="2862322"/>
          </a:xfrm>
          <a:prstGeom prst="rect">
            <a:avLst/>
          </a:prstGeom>
          <a:noFill/>
        </p:spPr>
        <p:txBody>
          <a:bodyPr wrap="none" rtlCol="0">
            <a:spAutoFit/>
          </a:bodyPr>
          <a:lstStyle/>
          <a:p>
            <a:r>
              <a:rPr lang="en-US" dirty="0"/>
              <a:t>Conditions:</a:t>
            </a:r>
          </a:p>
          <a:p>
            <a:pPr marL="285750" indent="-285750">
              <a:buFont typeface="Arial" panose="020B0604020202020204" pitchFamily="34" charset="0"/>
              <a:buChar char="•"/>
            </a:pPr>
            <a:r>
              <a:rPr lang="en-US" dirty="0"/>
              <a:t>PSF Used: Motion</a:t>
            </a:r>
          </a:p>
          <a:p>
            <a:pPr marL="285750" indent="-285750">
              <a:buFont typeface="Arial" panose="020B0604020202020204" pitchFamily="34" charset="0"/>
              <a:buChar char="•"/>
            </a:pPr>
            <a:r>
              <a:rPr lang="en-US" dirty="0"/>
              <a:t>Padding: Replicate Edges</a:t>
            </a:r>
          </a:p>
          <a:p>
            <a:pPr marL="285750" indent="-285750">
              <a:buFont typeface="Arial" panose="020B0604020202020204" pitchFamily="34" charset="0"/>
              <a:buChar char="•"/>
            </a:pPr>
            <a:r>
              <a:rPr lang="en-US" dirty="0"/>
              <a:t>Length = 20 pixels</a:t>
            </a:r>
          </a:p>
          <a:p>
            <a:pPr marL="285750" indent="-285750">
              <a:buFont typeface="Arial" panose="020B0604020202020204" pitchFamily="34" charset="0"/>
              <a:buChar char="•"/>
            </a:pPr>
            <a:r>
              <a:rPr lang="en-US" dirty="0"/>
              <a:t>Theta = 10 degrees</a:t>
            </a:r>
          </a:p>
          <a:p>
            <a:pPr marL="285750" indent="-285750">
              <a:buFont typeface="Arial" panose="020B0604020202020204" pitchFamily="34" charset="0"/>
              <a:buChar char="•"/>
            </a:pPr>
            <a:r>
              <a:rPr lang="en-US" dirty="0"/>
              <a:t>Noise Mean = 0</a:t>
            </a:r>
          </a:p>
          <a:p>
            <a:pPr marL="285750" indent="-285750">
              <a:buFont typeface="Arial" panose="020B0604020202020204" pitchFamily="34" charset="0"/>
              <a:buChar char="•"/>
            </a:pPr>
            <a:r>
              <a:rPr lang="en-US" dirty="0"/>
              <a:t>Noise Variance = 0.01</a:t>
            </a:r>
          </a:p>
          <a:p>
            <a:pPr marL="285750" indent="-285750">
              <a:buFont typeface="Arial" panose="020B0604020202020204" pitchFamily="34" charset="0"/>
              <a:buChar char="•"/>
            </a:pPr>
            <a:r>
              <a:rPr lang="en-US" dirty="0"/>
              <a:t>Block Size (N1) = 8</a:t>
            </a:r>
          </a:p>
          <a:p>
            <a:pPr marL="285750" indent="-285750">
              <a:buFont typeface="Arial" panose="020B0604020202020204" pitchFamily="34" charset="0"/>
              <a:buChar char="•"/>
            </a:pPr>
            <a:r>
              <a:rPr lang="en-US" dirty="0"/>
              <a:t>N1_Wiener = 8</a:t>
            </a:r>
          </a:p>
          <a:p>
            <a:pPr marL="285750" indent="-285750">
              <a:buFont typeface="Arial" panose="020B0604020202020204" pitchFamily="34" charset="0"/>
              <a:buChar char="•"/>
            </a:pPr>
            <a:r>
              <a:rPr lang="en-US" dirty="0"/>
              <a:t>Sigma = 20</a:t>
            </a:r>
          </a:p>
        </p:txBody>
      </p:sp>
      <p:pic>
        <p:nvPicPr>
          <p:cNvPr id="4" name="Picture 3">
            <a:extLst>
              <a:ext uri="{FF2B5EF4-FFF2-40B4-BE49-F238E27FC236}">
                <a16:creationId xmlns:a16="http://schemas.microsoft.com/office/drawing/2014/main" id="{8A5E94DC-984F-4E89-940F-44508623FAC2}"/>
              </a:ext>
            </a:extLst>
          </p:cNvPr>
          <p:cNvPicPr>
            <a:picLocks noChangeAspect="1"/>
          </p:cNvPicPr>
          <p:nvPr/>
        </p:nvPicPr>
        <p:blipFill>
          <a:blip r:embed="rId2"/>
          <a:stretch>
            <a:fillRect/>
          </a:stretch>
        </p:blipFill>
        <p:spPr>
          <a:xfrm>
            <a:off x="2844048" y="2093937"/>
            <a:ext cx="6213098" cy="2487490"/>
          </a:xfrm>
          <a:prstGeom prst="rect">
            <a:avLst/>
          </a:prstGeom>
        </p:spPr>
      </p:pic>
    </p:spTree>
    <p:extLst>
      <p:ext uri="{BB962C8B-B14F-4D97-AF65-F5344CB8AC3E}">
        <p14:creationId xmlns:p14="http://schemas.microsoft.com/office/powerpoint/2010/main" val="5605985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7246"/>
            <a:ext cx="8229600" cy="734030"/>
          </a:xfrm>
        </p:spPr>
        <p:txBody>
          <a:bodyPr>
            <a:noAutofit/>
          </a:bodyPr>
          <a:lstStyle/>
          <a:p>
            <a:r>
              <a:rPr lang="en-US" sz="2800" dirty="0">
                <a:solidFill>
                  <a:srgbClr val="0072BC"/>
                </a:solidFill>
              </a:rPr>
              <a:t>Problem 2: BM3D Filtering</a:t>
            </a:r>
          </a:p>
        </p:txBody>
      </p:sp>
      <p:sp>
        <p:nvSpPr>
          <p:cNvPr id="3" name="TextBox 2">
            <a:extLst>
              <a:ext uri="{FF2B5EF4-FFF2-40B4-BE49-F238E27FC236}">
                <a16:creationId xmlns:a16="http://schemas.microsoft.com/office/drawing/2014/main" id="{589C62E4-6F3F-4D61-8368-D12269E79D3A}"/>
              </a:ext>
            </a:extLst>
          </p:cNvPr>
          <p:cNvSpPr txBox="1"/>
          <p:nvPr/>
        </p:nvSpPr>
        <p:spPr>
          <a:xfrm>
            <a:off x="0" y="801276"/>
            <a:ext cx="2794355" cy="2862322"/>
          </a:xfrm>
          <a:prstGeom prst="rect">
            <a:avLst/>
          </a:prstGeom>
          <a:noFill/>
        </p:spPr>
        <p:txBody>
          <a:bodyPr wrap="none" rtlCol="0">
            <a:spAutoFit/>
          </a:bodyPr>
          <a:lstStyle/>
          <a:p>
            <a:r>
              <a:rPr lang="en-US" dirty="0"/>
              <a:t>Conditions:</a:t>
            </a:r>
          </a:p>
          <a:p>
            <a:pPr marL="285750" indent="-285750">
              <a:buFont typeface="Arial" panose="020B0604020202020204" pitchFamily="34" charset="0"/>
              <a:buChar char="•"/>
            </a:pPr>
            <a:r>
              <a:rPr lang="en-US" dirty="0"/>
              <a:t>PSF Used: Gaussian</a:t>
            </a:r>
          </a:p>
          <a:p>
            <a:pPr marL="285750" indent="-285750">
              <a:buFont typeface="Arial" panose="020B0604020202020204" pitchFamily="34" charset="0"/>
              <a:buChar char="•"/>
            </a:pPr>
            <a:r>
              <a:rPr lang="en-US" dirty="0"/>
              <a:t>Filter Size: 5x5</a:t>
            </a:r>
          </a:p>
          <a:p>
            <a:pPr marL="285750" indent="-285750">
              <a:buFont typeface="Arial" panose="020B0604020202020204" pitchFamily="34" charset="0"/>
              <a:buChar char="•"/>
            </a:pPr>
            <a:r>
              <a:rPr lang="en-US" dirty="0"/>
              <a:t>Sigma: 20</a:t>
            </a:r>
          </a:p>
          <a:p>
            <a:pPr marL="285750" indent="-285750">
              <a:buFont typeface="Arial" panose="020B0604020202020204" pitchFamily="34" charset="0"/>
              <a:buChar char="•"/>
            </a:pPr>
            <a:r>
              <a:rPr lang="en-US" dirty="0"/>
              <a:t>Padding: Replicate Edges</a:t>
            </a:r>
          </a:p>
          <a:p>
            <a:pPr marL="285750" indent="-285750">
              <a:buFont typeface="Arial" panose="020B0604020202020204" pitchFamily="34" charset="0"/>
              <a:buChar char="•"/>
            </a:pPr>
            <a:r>
              <a:rPr lang="en-US" dirty="0"/>
              <a:t>Noise Mean = 0</a:t>
            </a:r>
          </a:p>
          <a:p>
            <a:pPr marL="285750" indent="-285750">
              <a:buFont typeface="Arial" panose="020B0604020202020204" pitchFamily="34" charset="0"/>
              <a:buChar char="•"/>
            </a:pPr>
            <a:r>
              <a:rPr lang="en-US" dirty="0"/>
              <a:t>Noise Variance = 0.0001</a:t>
            </a:r>
          </a:p>
          <a:p>
            <a:pPr marL="285750" indent="-285750">
              <a:buFont typeface="Arial" panose="020B0604020202020204" pitchFamily="34" charset="0"/>
              <a:buChar char="•"/>
            </a:pPr>
            <a:r>
              <a:rPr lang="en-US" dirty="0"/>
              <a:t>Block Size (N1) = 8</a:t>
            </a:r>
          </a:p>
          <a:p>
            <a:pPr marL="285750" indent="-285750">
              <a:buFont typeface="Arial" panose="020B0604020202020204" pitchFamily="34" charset="0"/>
              <a:buChar char="•"/>
            </a:pPr>
            <a:r>
              <a:rPr lang="en-US" dirty="0"/>
              <a:t>N1_Wiener = 8</a:t>
            </a:r>
          </a:p>
          <a:p>
            <a:pPr marL="285750" indent="-285750">
              <a:buFont typeface="Arial" panose="020B0604020202020204" pitchFamily="34" charset="0"/>
              <a:buChar char="•"/>
            </a:pPr>
            <a:r>
              <a:rPr lang="en-US" dirty="0"/>
              <a:t>Sigma = 15</a:t>
            </a:r>
          </a:p>
        </p:txBody>
      </p:sp>
      <p:pic>
        <p:nvPicPr>
          <p:cNvPr id="4" name="Picture 3">
            <a:extLst>
              <a:ext uri="{FF2B5EF4-FFF2-40B4-BE49-F238E27FC236}">
                <a16:creationId xmlns:a16="http://schemas.microsoft.com/office/drawing/2014/main" id="{9DD6D9A9-1E07-4CA3-AEF9-1001655B61F6}"/>
              </a:ext>
            </a:extLst>
          </p:cNvPr>
          <p:cNvPicPr>
            <a:picLocks noChangeAspect="1"/>
          </p:cNvPicPr>
          <p:nvPr/>
        </p:nvPicPr>
        <p:blipFill>
          <a:blip r:embed="rId2"/>
          <a:stretch>
            <a:fillRect/>
          </a:stretch>
        </p:blipFill>
        <p:spPr>
          <a:xfrm>
            <a:off x="2873735" y="2093937"/>
            <a:ext cx="6099424" cy="2430929"/>
          </a:xfrm>
          <a:prstGeom prst="rect">
            <a:avLst/>
          </a:prstGeom>
        </p:spPr>
      </p:pic>
    </p:spTree>
    <p:extLst>
      <p:ext uri="{BB962C8B-B14F-4D97-AF65-F5344CB8AC3E}">
        <p14:creationId xmlns:p14="http://schemas.microsoft.com/office/powerpoint/2010/main" val="20672569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7246"/>
            <a:ext cx="8229600" cy="734030"/>
          </a:xfrm>
        </p:spPr>
        <p:txBody>
          <a:bodyPr>
            <a:noAutofit/>
          </a:bodyPr>
          <a:lstStyle/>
          <a:p>
            <a:r>
              <a:rPr lang="en-US" sz="2800" dirty="0">
                <a:solidFill>
                  <a:srgbClr val="0072BC"/>
                </a:solidFill>
              </a:rPr>
              <a:t>Problem 2: BM3D Filtering</a:t>
            </a:r>
          </a:p>
        </p:txBody>
      </p:sp>
      <p:sp>
        <p:nvSpPr>
          <p:cNvPr id="3" name="TextBox 2">
            <a:extLst>
              <a:ext uri="{FF2B5EF4-FFF2-40B4-BE49-F238E27FC236}">
                <a16:creationId xmlns:a16="http://schemas.microsoft.com/office/drawing/2014/main" id="{589C62E4-6F3F-4D61-8368-D12269E79D3A}"/>
              </a:ext>
            </a:extLst>
          </p:cNvPr>
          <p:cNvSpPr txBox="1"/>
          <p:nvPr/>
        </p:nvSpPr>
        <p:spPr>
          <a:xfrm>
            <a:off x="0" y="801276"/>
            <a:ext cx="2794355" cy="2862322"/>
          </a:xfrm>
          <a:prstGeom prst="rect">
            <a:avLst/>
          </a:prstGeom>
          <a:noFill/>
        </p:spPr>
        <p:txBody>
          <a:bodyPr wrap="none" rtlCol="0">
            <a:spAutoFit/>
          </a:bodyPr>
          <a:lstStyle/>
          <a:p>
            <a:r>
              <a:rPr lang="en-US" dirty="0"/>
              <a:t>Conditions:</a:t>
            </a:r>
          </a:p>
          <a:p>
            <a:pPr marL="285750" indent="-285750">
              <a:buFont typeface="Arial" panose="020B0604020202020204" pitchFamily="34" charset="0"/>
              <a:buChar char="•"/>
            </a:pPr>
            <a:r>
              <a:rPr lang="en-US" dirty="0"/>
              <a:t>PSF Used: Gaussian</a:t>
            </a:r>
          </a:p>
          <a:p>
            <a:pPr marL="285750" indent="-285750">
              <a:buFont typeface="Arial" panose="020B0604020202020204" pitchFamily="34" charset="0"/>
              <a:buChar char="•"/>
            </a:pPr>
            <a:r>
              <a:rPr lang="en-US" dirty="0"/>
              <a:t>Filter Size: 5x5</a:t>
            </a:r>
          </a:p>
          <a:p>
            <a:pPr marL="285750" indent="-285750">
              <a:buFont typeface="Arial" panose="020B0604020202020204" pitchFamily="34" charset="0"/>
              <a:buChar char="•"/>
            </a:pPr>
            <a:r>
              <a:rPr lang="en-US" dirty="0"/>
              <a:t>Sigma: 20</a:t>
            </a:r>
          </a:p>
          <a:p>
            <a:pPr marL="285750" indent="-285750">
              <a:buFont typeface="Arial" panose="020B0604020202020204" pitchFamily="34" charset="0"/>
              <a:buChar char="•"/>
            </a:pPr>
            <a:r>
              <a:rPr lang="en-US" dirty="0"/>
              <a:t>Padding: Replicate Edges</a:t>
            </a:r>
          </a:p>
          <a:p>
            <a:pPr marL="285750" indent="-285750">
              <a:buFont typeface="Arial" panose="020B0604020202020204" pitchFamily="34" charset="0"/>
              <a:buChar char="•"/>
            </a:pPr>
            <a:r>
              <a:rPr lang="en-US" dirty="0"/>
              <a:t>Noise Mean = 0</a:t>
            </a:r>
          </a:p>
          <a:p>
            <a:pPr marL="285750" indent="-285750">
              <a:buFont typeface="Arial" panose="020B0604020202020204" pitchFamily="34" charset="0"/>
              <a:buChar char="•"/>
            </a:pPr>
            <a:r>
              <a:rPr lang="en-US" dirty="0"/>
              <a:t>Noise Variance = 0.005</a:t>
            </a:r>
          </a:p>
          <a:p>
            <a:pPr marL="285750" indent="-285750">
              <a:buFont typeface="Arial" panose="020B0604020202020204" pitchFamily="34" charset="0"/>
              <a:buChar char="•"/>
            </a:pPr>
            <a:r>
              <a:rPr lang="en-US" dirty="0"/>
              <a:t>Block Size (N1) = 8</a:t>
            </a:r>
          </a:p>
          <a:p>
            <a:pPr marL="285750" indent="-285750">
              <a:buFont typeface="Arial" panose="020B0604020202020204" pitchFamily="34" charset="0"/>
              <a:buChar char="•"/>
            </a:pPr>
            <a:r>
              <a:rPr lang="en-US" dirty="0"/>
              <a:t>N1_Wiener = 8</a:t>
            </a:r>
          </a:p>
          <a:p>
            <a:pPr marL="285750" indent="-285750">
              <a:buFont typeface="Arial" panose="020B0604020202020204" pitchFamily="34" charset="0"/>
              <a:buChar char="•"/>
            </a:pPr>
            <a:r>
              <a:rPr lang="en-US" dirty="0"/>
              <a:t>Sigma = 12</a:t>
            </a:r>
          </a:p>
        </p:txBody>
      </p:sp>
      <p:pic>
        <p:nvPicPr>
          <p:cNvPr id="4" name="Picture 3">
            <a:extLst>
              <a:ext uri="{FF2B5EF4-FFF2-40B4-BE49-F238E27FC236}">
                <a16:creationId xmlns:a16="http://schemas.microsoft.com/office/drawing/2014/main" id="{8C8E4AD4-D844-420E-ADF5-A7D7F41E2361}"/>
              </a:ext>
            </a:extLst>
          </p:cNvPr>
          <p:cNvPicPr>
            <a:picLocks noChangeAspect="1"/>
          </p:cNvPicPr>
          <p:nvPr/>
        </p:nvPicPr>
        <p:blipFill>
          <a:blip r:embed="rId2"/>
          <a:stretch>
            <a:fillRect/>
          </a:stretch>
        </p:blipFill>
        <p:spPr>
          <a:xfrm>
            <a:off x="2794354" y="2093937"/>
            <a:ext cx="6255377" cy="2437013"/>
          </a:xfrm>
          <a:prstGeom prst="rect">
            <a:avLst/>
          </a:prstGeom>
        </p:spPr>
      </p:pic>
    </p:spTree>
    <p:extLst>
      <p:ext uri="{BB962C8B-B14F-4D97-AF65-F5344CB8AC3E}">
        <p14:creationId xmlns:p14="http://schemas.microsoft.com/office/powerpoint/2010/main" val="32242362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7246"/>
            <a:ext cx="8229600" cy="734030"/>
          </a:xfrm>
        </p:spPr>
        <p:txBody>
          <a:bodyPr>
            <a:noAutofit/>
          </a:bodyPr>
          <a:lstStyle/>
          <a:p>
            <a:r>
              <a:rPr lang="en-US" sz="2800" dirty="0">
                <a:solidFill>
                  <a:srgbClr val="0072BC"/>
                </a:solidFill>
              </a:rPr>
              <a:t>Problem 2: BM3D Filtering</a:t>
            </a:r>
          </a:p>
        </p:txBody>
      </p:sp>
      <p:sp>
        <p:nvSpPr>
          <p:cNvPr id="3" name="TextBox 2">
            <a:extLst>
              <a:ext uri="{FF2B5EF4-FFF2-40B4-BE49-F238E27FC236}">
                <a16:creationId xmlns:a16="http://schemas.microsoft.com/office/drawing/2014/main" id="{589C62E4-6F3F-4D61-8368-D12269E79D3A}"/>
              </a:ext>
            </a:extLst>
          </p:cNvPr>
          <p:cNvSpPr txBox="1"/>
          <p:nvPr/>
        </p:nvSpPr>
        <p:spPr>
          <a:xfrm>
            <a:off x="0" y="801276"/>
            <a:ext cx="2794355" cy="2862322"/>
          </a:xfrm>
          <a:prstGeom prst="rect">
            <a:avLst/>
          </a:prstGeom>
          <a:noFill/>
        </p:spPr>
        <p:txBody>
          <a:bodyPr wrap="none" rtlCol="0">
            <a:spAutoFit/>
          </a:bodyPr>
          <a:lstStyle/>
          <a:p>
            <a:r>
              <a:rPr lang="en-US" dirty="0"/>
              <a:t>Conditions:</a:t>
            </a:r>
          </a:p>
          <a:p>
            <a:pPr marL="285750" indent="-285750">
              <a:buFont typeface="Arial" panose="020B0604020202020204" pitchFamily="34" charset="0"/>
              <a:buChar char="•"/>
            </a:pPr>
            <a:r>
              <a:rPr lang="en-US" dirty="0"/>
              <a:t>PSF Used: Gaussian</a:t>
            </a:r>
          </a:p>
          <a:p>
            <a:pPr marL="285750" indent="-285750">
              <a:buFont typeface="Arial" panose="020B0604020202020204" pitchFamily="34" charset="0"/>
              <a:buChar char="•"/>
            </a:pPr>
            <a:r>
              <a:rPr lang="en-US" dirty="0"/>
              <a:t>Filter Size: 5x5</a:t>
            </a:r>
          </a:p>
          <a:p>
            <a:pPr marL="285750" indent="-285750">
              <a:buFont typeface="Arial" panose="020B0604020202020204" pitchFamily="34" charset="0"/>
              <a:buChar char="•"/>
            </a:pPr>
            <a:r>
              <a:rPr lang="en-US" dirty="0"/>
              <a:t>Sigma: 20</a:t>
            </a:r>
          </a:p>
          <a:p>
            <a:pPr marL="285750" indent="-285750">
              <a:buFont typeface="Arial" panose="020B0604020202020204" pitchFamily="34" charset="0"/>
              <a:buChar char="•"/>
            </a:pPr>
            <a:r>
              <a:rPr lang="en-US" dirty="0"/>
              <a:t>Padding: Replicate Edges</a:t>
            </a:r>
          </a:p>
          <a:p>
            <a:pPr marL="285750" indent="-285750">
              <a:buFont typeface="Arial" panose="020B0604020202020204" pitchFamily="34" charset="0"/>
              <a:buChar char="•"/>
            </a:pPr>
            <a:r>
              <a:rPr lang="en-US" dirty="0"/>
              <a:t>Noise Mean = 0</a:t>
            </a:r>
          </a:p>
          <a:p>
            <a:pPr marL="285750" indent="-285750">
              <a:buFont typeface="Arial" panose="020B0604020202020204" pitchFamily="34" charset="0"/>
              <a:buChar char="•"/>
            </a:pPr>
            <a:r>
              <a:rPr lang="en-US" dirty="0"/>
              <a:t>Noise Variance = 0.01</a:t>
            </a:r>
          </a:p>
          <a:p>
            <a:pPr marL="285750" indent="-285750">
              <a:buFont typeface="Arial" panose="020B0604020202020204" pitchFamily="34" charset="0"/>
              <a:buChar char="•"/>
            </a:pPr>
            <a:r>
              <a:rPr lang="en-US" dirty="0"/>
              <a:t>Block Size (N1) = 8</a:t>
            </a:r>
          </a:p>
          <a:p>
            <a:pPr marL="285750" indent="-285750">
              <a:buFont typeface="Arial" panose="020B0604020202020204" pitchFamily="34" charset="0"/>
              <a:buChar char="•"/>
            </a:pPr>
            <a:r>
              <a:rPr lang="en-US" dirty="0"/>
              <a:t>N1_Wiener = 8</a:t>
            </a:r>
          </a:p>
          <a:p>
            <a:pPr marL="285750" indent="-285750">
              <a:buFont typeface="Arial" panose="020B0604020202020204" pitchFamily="34" charset="0"/>
              <a:buChar char="•"/>
            </a:pPr>
            <a:r>
              <a:rPr lang="en-US" dirty="0"/>
              <a:t>Sigma = 16</a:t>
            </a:r>
          </a:p>
        </p:txBody>
      </p:sp>
      <p:pic>
        <p:nvPicPr>
          <p:cNvPr id="4" name="Picture 3">
            <a:extLst>
              <a:ext uri="{FF2B5EF4-FFF2-40B4-BE49-F238E27FC236}">
                <a16:creationId xmlns:a16="http://schemas.microsoft.com/office/drawing/2014/main" id="{05C05E71-61A8-427B-B409-7227CDE05157}"/>
              </a:ext>
            </a:extLst>
          </p:cNvPr>
          <p:cNvPicPr>
            <a:picLocks noChangeAspect="1"/>
          </p:cNvPicPr>
          <p:nvPr/>
        </p:nvPicPr>
        <p:blipFill>
          <a:blip r:embed="rId2"/>
          <a:stretch>
            <a:fillRect/>
          </a:stretch>
        </p:blipFill>
        <p:spPr>
          <a:xfrm>
            <a:off x="2794355" y="2093937"/>
            <a:ext cx="6250859" cy="2468636"/>
          </a:xfrm>
          <a:prstGeom prst="rect">
            <a:avLst/>
          </a:prstGeom>
        </p:spPr>
      </p:pic>
    </p:spTree>
    <p:extLst>
      <p:ext uri="{BB962C8B-B14F-4D97-AF65-F5344CB8AC3E}">
        <p14:creationId xmlns:p14="http://schemas.microsoft.com/office/powerpoint/2010/main" val="23119283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89814-5D8C-40EA-A87F-6EA6ADEC478D}"/>
              </a:ext>
            </a:extLst>
          </p:cNvPr>
          <p:cNvSpPr>
            <a:spLocks noGrp="1"/>
          </p:cNvSpPr>
          <p:nvPr>
            <p:ph type="title"/>
          </p:nvPr>
        </p:nvSpPr>
        <p:spPr>
          <a:xfrm>
            <a:off x="84841" y="274638"/>
            <a:ext cx="9059159" cy="1143000"/>
          </a:xfrm>
        </p:spPr>
        <p:txBody>
          <a:bodyPr>
            <a:noAutofit/>
          </a:bodyPr>
          <a:lstStyle/>
          <a:p>
            <a:r>
              <a:rPr lang="en-US" sz="3600" dirty="0"/>
              <a:t>Problem 2: BM3D Filtering Discussion</a:t>
            </a:r>
          </a:p>
        </p:txBody>
      </p:sp>
      <p:sp>
        <p:nvSpPr>
          <p:cNvPr id="3" name="Content Placeholder 2">
            <a:extLst>
              <a:ext uri="{FF2B5EF4-FFF2-40B4-BE49-F238E27FC236}">
                <a16:creationId xmlns:a16="http://schemas.microsoft.com/office/drawing/2014/main" id="{61A9B9E5-F0EF-40C3-88FA-FF8BBC0078AC}"/>
              </a:ext>
            </a:extLst>
          </p:cNvPr>
          <p:cNvSpPr>
            <a:spLocks noGrp="1"/>
          </p:cNvSpPr>
          <p:nvPr>
            <p:ph idx="1"/>
          </p:nvPr>
        </p:nvSpPr>
        <p:spPr/>
        <p:txBody>
          <a:bodyPr>
            <a:normAutofit fontScale="70000" lnSpcReduction="20000"/>
          </a:bodyPr>
          <a:lstStyle/>
          <a:p>
            <a:pPr marL="514350" indent="-514350">
              <a:buFont typeface="+mj-lt"/>
              <a:buAutoNum type="arabicPeriod"/>
            </a:pPr>
            <a:r>
              <a:rPr lang="en-US" dirty="0"/>
              <a:t>The BM3D Filter is effective at removing the random Gaussian noise in the images.</a:t>
            </a:r>
          </a:p>
          <a:p>
            <a:pPr marL="514350" indent="-514350">
              <a:buFont typeface="+mj-lt"/>
              <a:buAutoNum type="arabicPeriod"/>
            </a:pPr>
            <a:r>
              <a:rPr lang="en-US" dirty="0"/>
              <a:t>The BM3D Filter is not as effective at removing the motion distortion from the images.</a:t>
            </a:r>
          </a:p>
          <a:p>
            <a:pPr marL="514350" indent="-514350">
              <a:buFont typeface="+mj-lt"/>
              <a:buAutoNum type="arabicPeriod"/>
            </a:pPr>
            <a:r>
              <a:rPr lang="en-US" dirty="0"/>
              <a:t>The PSNR of the recovered image is highly increased over the noisy images.</a:t>
            </a:r>
          </a:p>
          <a:p>
            <a:pPr marL="514350" indent="-514350">
              <a:buFont typeface="+mj-lt"/>
              <a:buAutoNum type="arabicPeriod"/>
            </a:pPr>
            <a:r>
              <a:rPr lang="en-US" dirty="0"/>
              <a:t>The original image quality is not always recovered, especially when the noise distortion is heavy.</a:t>
            </a:r>
          </a:p>
          <a:p>
            <a:pPr marL="514350" indent="-514350">
              <a:buFont typeface="+mj-lt"/>
              <a:buAutoNum type="arabicPeriod"/>
            </a:pPr>
            <a:r>
              <a:rPr lang="en-US" dirty="0"/>
              <a:t>BM3D filtering is effective for smoothing out noise in an image.</a:t>
            </a:r>
          </a:p>
          <a:p>
            <a:pPr marL="514350" indent="-514350">
              <a:buFont typeface="+mj-lt"/>
              <a:buAutoNum type="arabicPeriod"/>
            </a:pPr>
            <a:r>
              <a:rPr lang="en-US" dirty="0"/>
              <a:t>This filter would combine well with a Wiener Filter for removing both noise and motion.</a:t>
            </a:r>
          </a:p>
          <a:p>
            <a:pPr marL="514350" indent="-514350">
              <a:buFont typeface="+mj-lt"/>
              <a:buAutoNum type="arabicPeriod"/>
            </a:pPr>
            <a:r>
              <a:rPr lang="en-US" dirty="0"/>
              <a:t>As sigma increases, the recovered quality improves to a peak, then slowly degrades. This is caused by </a:t>
            </a:r>
            <a:r>
              <a:rPr lang="en-US" dirty="0" err="1"/>
              <a:t>oversmoothing</a:t>
            </a:r>
            <a:r>
              <a:rPr lang="en-US" dirty="0"/>
              <a:t>.</a:t>
            </a:r>
          </a:p>
        </p:txBody>
      </p:sp>
    </p:spTree>
    <p:extLst>
      <p:ext uri="{BB962C8B-B14F-4D97-AF65-F5344CB8AC3E}">
        <p14:creationId xmlns:p14="http://schemas.microsoft.com/office/powerpoint/2010/main" val="13896022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7246"/>
            <a:ext cx="8229600" cy="734030"/>
          </a:xfrm>
        </p:spPr>
        <p:txBody>
          <a:bodyPr>
            <a:normAutofit fontScale="90000"/>
          </a:bodyPr>
          <a:lstStyle/>
          <a:p>
            <a:r>
              <a:rPr lang="en-US" dirty="0">
                <a:solidFill>
                  <a:srgbClr val="0072BC"/>
                </a:solidFill>
              </a:rPr>
              <a:t>Bonus: Non Local Means Filtering</a:t>
            </a:r>
          </a:p>
        </p:txBody>
      </p:sp>
      <p:sp>
        <p:nvSpPr>
          <p:cNvPr id="9" name="Content Placeholder 8">
            <a:extLst>
              <a:ext uri="{FF2B5EF4-FFF2-40B4-BE49-F238E27FC236}">
                <a16:creationId xmlns:a16="http://schemas.microsoft.com/office/drawing/2014/main" id="{BCA8DC69-B6E7-4CD3-B57D-FE16B1C017B1}"/>
              </a:ext>
            </a:extLst>
          </p:cNvPr>
          <p:cNvSpPr>
            <a:spLocks noGrp="1"/>
          </p:cNvSpPr>
          <p:nvPr>
            <p:ph idx="1"/>
          </p:nvPr>
        </p:nvSpPr>
        <p:spPr>
          <a:xfrm>
            <a:off x="457200" y="855479"/>
            <a:ext cx="8229600" cy="1246698"/>
          </a:xfrm>
        </p:spPr>
        <p:txBody>
          <a:bodyPr>
            <a:normAutofit fontScale="70000" lnSpcReduction="20000"/>
          </a:bodyPr>
          <a:lstStyle/>
          <a:p>
            <a:pPr marL="0" indent="0">
              <a:buNone/>
            </a:pPr>
            <a:r>
              <a:rPr lang="en-US" dirty="0"/>
              <a:t>“Bonus: Implement the non-local means (NLM) filter on our given blurry images and calculate corresponding restricted PSNR. Show your codes and results. Analyze them and give a conclusion. (20 points extra)”</a:t>
            </a:r>
          </a:p>
        </p:txBody>
      </p:sp>
      <p:pic>
        <p:nvPicPr>
          <p:cNvPr id="3" name="Picture 2">
            <a:extLst>
              <a:ext uri="{FF2B5EF4-FFF2-40B4-BE49-F238E27FC236}">
                <a16:creationId xmlns:a16="http://schemas.microsoft.com/office/drawing/2014/main" id="{42D5B416-97E7-4B3A-97B7-AF8C33477D8B}"/>
              </a:ext>
            </a:extLst>
          </p:cNvPr>
          <p:cNvPicPr>
            <a:picLocks noChangeAspect="1"/>
          </p:cNvPicPr>
          <p:nvPr/>
        </p:nvPicPr>
        <p:blipFill>
          <a:blip r:embed="rId3"/>
          <a:stretch>
            <a:fillRect/>
          </a:stretch>
        </p:blipFill>
        <p:spPr>
          <a:xfrm>
            <a:off x="0" y="2102177"/>
            <a:ext cx="4557081" cy="3355943"/>
          </a:xfrm>
          <a:prstGeom prst="rect">
            <a:avLst/>
          </a:prstGeom>
        </p:spPr>
      </p:pic>
      <p:pic>
        <p:nvPicPr>
          <p:cNvPr id="5" name="Picture 4">
            <a:extLst>
              <a:ext uri="{FF2B5EF4-FFF2-40B4-BE49-F238E27FC236}">
                <a16:creationId xmlns:a16="http://schemas.microsoft.com/office/drawing/2014/main" id="{915F74C4-8685-4E9F-A3E4-EFF624F93B7B}"/>
              </a:ext>
            </a:extLst>
          </p:cNvPr>
          <p:cNvPicPr>
            <a:picLocks noChangeAspect="1"/>
          </p:cNvPicPr>
          <p:nvPr/>
        </p:nvPicPr>
        <p:blipFill>
          <a:blip r:embed="rId4"/>
          <a:stretch>
            <a:fillRect/>
          </a:stretch>
        </p:blipFill>
        <p:spPr>
          <a:xfrm>
            <a:off x="4557081" y="2225751"/>
            <a:ext cx="4375105" cy="2233127"/>
          </a:xfrm>
          <a:prstGeom prst="rect">
            <a:avLst/>
          </a:prstGeom>
        </p:spPr>
      </p:pic>
    </p:spTree>
    <p:extLst>
      <p:ext uri="{BB962C8B-B14F-4D97-AF65-F5344CB8AC3E}">
        <p14:creationId xmlns:p14="http://schemas.microsoft.com/office/powerpoint/2010/main" val="20393747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7246"/>
            <a:ext cx="8229600" cy="734030"/>
          </a:xfrm>
        </p:spPr>
        <p:txBody>
          <a:bodyPr>
            <a:noAutofit/>
          </a:bodyPr>
          <a:lstStyle/>
          <a:p>
            <a:r>
              <a:rPr lang="en-US" sz="3200" dirty="0">
                <a:solidFill>
                  <a:srgbClr val="0072BC"/>
                </a:solidFill>
              </a:rPr>
              <a:t>Bonus: Non Local Means Filtering Results</a:t>
            </a:r>
          </a:p>
        </p:txBody>
      </p:sp>
      <p:graphicFrame>
        <p:nvGraphicFramePr>
          <p:cNvPr id="5" name="Table 5">
            <a:extLst>
              <a:ext uri="{FF2B5EF4-FFF2-40B4-BE49-F238E27FC236}">
                <a16:creationId xmlns:a16="http://schemas.microsoft.com/office/drawing/2014/main" id="{70986019-2E5E-46E9-9312-DE62FDF50240}"/>
              </a:ext>
            </a:extLst>
          </p:cNvPr>
          <p:cNvGraphicFramePr>
            <a:graphicFrameLocks noGrp="1"/>
          </p:cNvGraphicFramePr>
          <p:nvPr>
            <p:extLst>
              <p:ext uri="{D42A27DB-BD31-4B8C-83A1-F6EECF244321}">
                <p14:modId xmlns:p14="http://schemas.microsoft.com/office/powerpoint/2010/main" val="2031975488"/>
              </p:ext>
            </p:extLst>
          </p:nvPr>
        </p:nvGraphicFramePr>
        <p:xfrm>
          <a:off x="457200" y="1397000"/>
          <a:ext cx="8229600" cy="3814702"/>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2443599892"/>
                    </a:ext>
                  </a:extLst>
                </a:gridCol>
                <a:gridCol w="1645920">
                  <a:extLst>
                    <a:ext uri="{9D8B030D-6E8A-4147-A177-3AD203B41FA5}">
                      <a16:colId xmlns:a16="http://schemas.microsoft.com/office/drawing/2014/main" val="352560466"/>
                    </a:ext>
                  </a:extLst>
                </a:gridCol>
                <a:gridCol w="1645920">
                  <a:extLst>
                    <a:ext uri="{9D8B030D-6E8A-4147-A177-3AD203B41FA5}">
                      <a16:colId xmlns:a16="http://schemas.microsoft.com/office/drawing/2014/main" val="3790431230"/>
                    </a:ext>
                  </a:extLst>
                </a:gridCol>
                <a:gridCol w="1645920">
                  <a:extLst>
                    <a:ext uri="{9D8B030D-6E8A-4147-A177-3AD203B41FA5}">
                      <a16:colId xmlns:a16="http://schemas.microsoft.com/office/drawing/2014/main" val="2366928363"/>
                    </a:ext>
                  </a:extLst>
                </a:gridCol>
                <a:gridCol w="1645920">
                  <a:extLst>
                    <a:ext uri="{9D8B030D-6E8A-4147-A177-3AD203B41FA5}">
                      <a16:colId xmlns:a16="http://schemas.microsoft.com/office/drawing/2014/main" val="1792191158"/>
                    </a:ext>
                  </a:extLst>
                </a:gridCol>
              </a:tblGrid>
              <a:tr h="370840">
                <a:tc>
                  <a:txBody>
                    <a:bodyPr/>
                    <a:lstStyle/>
                    <a:p>
                      <a:r>
                        <a:rPr lang="en-US" dirty="0"/>
                        <a:t>Blur Type</a:t>
                      </a:r>
                    </a:p>
                  </a:txBody>
                  <a:tcPr/>
                </a:tc>
                <a:tc>
                  <a:txBody>
                    <a:bodyPr/>
                    <a:lstStyle/>
                    <a:p>
                      <a:r>
                        <a:rPr lang="en-US" dirty="0"/>
                        <a:t>Additive Noise</a:t>
                      </a:r>
                    </a:p>
                  </a:txBody>
                  <a:tcPr/>
                </a:tc>
                <a:tc>
                  <a:txBody>
                    <a:bodyPr/>
                    <a:lstStyle/>
                    <a:p>
                      <a:r>
                        <a:rPr lang="en-US" dirty="0"/>
                        <a:t>Estimated DoS</a:t>
                      </a:r>
                    </a:p>
                  </a:txBody>
                  <a:tcPr/>
                </a:tc>
                <a:tc>
                  <a:txBody>
                    <a:bodyPr/>
                    <a:lstStyle/>
                    <a:p>
                      <a:r>
                        <a:rPr lang="en-US" dirty="0"/>
                        <a:t>Noisy PSNR</a:t>
                      </a:r>
                    </a:p>
                  </a:txBody>
                  <a:tcPr/>
                </a:tc>
                <a:tc>
                  <a:txBody>
                    <a:bodyPr/>
                    <a:lstStyle/>
                    <a:p>
                      <a:r>
                        <a:rPr lang="en-US" dirty="0"/>
                        <a:t>Restored PSNR</a:t>
                      </a:r>
                    </a:p>
                  </a:txBody>
                  <a:tcPr/>
                </a:tc>
                <a:extLst>
                  <a:ext uri="{0D108BD9-81ED-4DB2-BD59-A6C34878D82A}">
                    <a16:rowId xmlns:a16="http://schemas.microsoft.com/office/drawing/2014/main" val="2668471548"/>
                  </a:ext>
                </a:extLst>
              </a:tr>
              <a:tr h="370840">
                <a:tc>
                  <a:txBody>
                    <a:bodyPr/>
                    <a:lstStyle/>
                    <a:p>
                      <a:r>
                        <a:rPr lang="en-US" dirty="0"/>
                        <a:t>Motion</a:t>
                      </a:r>
                    </a:p>
                  </a:txBody>
                  <a:tcPr/>
                </a:tc>
                <a:tc>
                  <a:txBody>
                    <a:bodyPr/>
                    <a:lstStyle/>
                    <a:p>
                      <a:pPr marL="0" marR="0" algn="just">
                        <a:lnSpc>
                          <a:spcPct val="107000"/>
                        </a:lnSpc>
                        <a:spcBef>
                          <a:spcPts val="0"/>
                        </a:spcBef>
                        <a:spcAft>
                          <a:spcPts val="0"/>
                        </a:spcAft>
                      </a:pPr>
                      <a:r>
                        <a:rPr lang="en-US" sz="1800" dirty="0">
                          <a:effectLst/>
                        </a:rPr>
                        <a:t>Mean = 0</a:t>
                      </a:r>
                    </a:p>
                    <a:p>
                      <a:pPr marL="0" marR="0" algn="just">
                        <a:lnSpc>
                          <a:spcPct val="107000"/>
                        </a:lnSpc>
                        <a:spcBef>
                          <a:spcPts val="0"/>
                        </a:spcBef>
                        <a:spcAft>
                          <a:spcPts val="800"/>
                        </a:spcAft>
                      </a:pPr>
                      <a:r>
                        <a:rPr lang="en-US" sz="1800" dirty="0">
                          <a:effectLst/>
                        </a:rPr>
                        <a:t>Var = 0</a:t>
                      </a:r>
                      <a:endParaRPr lang="en-US" sz="1600" dirty="0">
                        <a:effectLst/>
                        <a:latin typeface="Calibri" panose="020F0502020204030204" pitchFamily="34" charset="0"/>
                        <a:ea typeface="SimSun" panose="02010600030101010101" pitchFamily="2" charset="-122"/>
                        <a:cs typeface="Vrinda" panose="020B0502040204020203" pitchFamily="34" charset="0"/>
                      </a:endParaRPr>
                    </a:p>
                  </a:txBody>
                  <a:tcPr marL="68580" marR="68580" marT="0" marB="0"/>
                </a:tc>
                <a:tc>
                  <a:txBody>
                    <a:bodyPr/>
                    <a:lstStyle/>
                    <a:p>
                      <a:r>
                        <a:rPr lang="en-US" dirty="0"/>
                        <a:t>0.0</a:t>
                      </a:r>
                    </a:p>
                  </a:txBody>
                  <a:tcPr/>
                </a:tc>
                <a:tc>
                  <a:txBody>
                    <a:bodyPr/>
                    <a:lstStyle/>
                    <a:p>
                      <a:r>
                        <a:rPr lang="en-US" dirty="0"/>
                        <a:t>23.47</a:t>
                      </a:r>
                    </a:p>
                  </a:txBody>
                  <a:tcPr/>
                </a:tc>
                <a:tc>
                  <a:txBody>
                    <a:bodyPr/>
                    <a:lstStyle/>
                    <a:p>
                      <a:r>
                        <a:rPr lang="en-US" dirty="0"/>
                        <a:t>23.48</a:t>
                      </a:r>
                    </a:p>
                  </a:txBody>
                  <a:tcPr/>
                </a:tc>
                <a:extLst>
                  <a:ext uri="{0D108BD9-81ED-4DB2-BD59-A6C34878D82A}">
                    <a16:rowId xmlns:a16="http://schemas.microsoft.com/office/drawing/2014/main" val="3887919709"/>
                  </a:ext>
                </a:extLst>
              </a:tr>
              <a:tr h="370840">
                <a:tc>
                  <a:txBody>
                    <a:bodyPr/>
                    <a:lstStyle/>
                    <a:p>
                      <a:r>
                        <a:rPr lang="en-US" dirty="0"/>
                        <a:t>Motion</a:t>
                      </a:r>
                    </a:p>
                  </a:txBody>
                  <a:tcPr/>
                </a:tc>
                <a:tc>
                  <a:txBody>
                    <a:bodyPr/>
                    <a:lstStyle/>
                    <a:p>
                      <a:pPr marL="0" marR="0" algn="just">
                        <a:lnSpc>
                          <a:spcPct val="107000"/>
                        </a:lnSpc>
                        <a:spcBef>
                          <a:spcPts val="0"/>
                        </a:spcBef>
                        <a:spcAft>
                          <a:spcPts val="0"/>
                        </a:spcAft>
                      </a:pPr>
                      <a:r>
                        <a:rPr lang="en-US" sz="1800" dirty="0">
                          <a:effectLst/>
                        </a:rPr>
                        <a:t>Mean = 0</a:t>
                      </a:r>
                    </a:p>
                    <a:p>
                      <a:pPr marL="0" marR="0" algn="just">
                        <a:lnSpc>
                          <a:spcPct val="107000"/>
                        </a:lnSpc>
                        <a:spcBef>
                          <a:spcPts val="0"/>
                        </a:spcBef>
                        <a:spcAft>
                          <a:spcPts val="0"/>
                        </a:spcAft>
                      </a:pPr>
                      <a:r>
                        <a:rPr lang="en-US" sz="1800" dirty="0">
                          <a:effectLst/>
                        </a:rPr>
                        <a:t>Var = 0.005</a:t>
                      </a:r>
                      <a:endParaRPr lang="en-US" sz="1600" dirty="0">
                        <a:effectLst/>
                        <a:latin typeface="Calibri" panose="020F0502020204030204" pitchFamily="34" charset="0"/>
                        <a:ea typeface="SimSun" panose="02010600030101010101" pitchFamily="2" charset="-122"/>
                        <a:cs typeface="Vrinda" panose="020B0502040204020203" pitchFamily="34" charset="0"/>
                      </a:endParaRPr>
                    </a:p>
                  </a:txBody>
                  <a:tcPr marL="68580" marR="68580" marT="0" marB="0"/>
                </a:tc>
                <a:tc>
                  <a:txBody>
                    <a:bodyPr/>
                    <a:lstStyle/>
                    <a:p>
                      <a:r>
                        <a:rPr lang="en-US" dirty="0"/>
                        <a:t>0.1</a:t>
                      </a:r>
                    </a:p>
                  </a:txBody>
                  <a:tcPr/>
                </a:tc>
                <a:tc>
                  <a:txBody>
                    <a:bodyPr/>
                    <a:lstStyle/>
                    <a:p>
                      <a:r>
                        <a:rPr lang="en-US" dirty="0"/>
                        <a:t>20.29</a:t>
                      </a:r>
                    </a:p>
                  </a:txBody>
                  <a:tcPr/>
                </a:tc>
                <a:tc>
                  <a:txBody>
                    <a:bodyPr/>
                    <a:lstStyle/>
                    <a:p>
                      <a:r>
                        <a:rPr lang="en-US" dirty="0"/>
                        <a:t>22.00</a:t>
                      </a:r>
                    </a:p>
                  </a:txBody>
                  <a:tcPr/>
                </a:tc>
                <a:extLst>
                  <a:ext uri="{0D108BD9-81ED-4DB2-BD59-A6C34878D82A}">
                    <a16:rowId xmlns:a16="http://schemas.microsoft.com/office/drawing/2014/main" val="3858520651"/>
                  </a:ext>
                </a:extLst>
              </a:tr>
              <a:tr h="370840">
                <a:tc>
                  <a:txBody>
                    <a:bodyPr/>
                    <a:lstStyle/>
                    <a:p>
                      <a:r>
                        <a:rPr lang="en-US" dirty="0"/>
                        <a:t>Motion</a:t>
                      </a:r>
                    </a:p>
                  </a:txBody>
                  <a:tcPr/>
                </a:tc>
                <a:tc>
                  <a:txBody>
                    <a:bodyPr/>
                    <a:lstStyle/>
                    <a:p>
                      <a:pPr marL="0" marR="0" algn="just">
                        <a:lnSpc>
                          <a:spcPct val="107000"/>
                        </a:lnSpc>
                        <a:spcBef>
                          <a:spcPts val="0"/>
                        </a:spcBef>
                        <a:spcAft>
                          <a:spcPts val="0"/>
                        </a:spcAft>
                      </a:pPr>
                      <a:r>
                        <a:rPr lang="en-US" sz="1800" kern="1200" dirty="0">
                          <a:solidFill>
                            <a:schemeClr val="dk1"/>
                          </a:solidFill>
                          <a:effectLst/>
                          <a:latin typeface="+mn-lt"/>
                          <a:ea typeface="+mn-ea"/>
                          <a:cs typeface="+mn-cs"/>
                        </a:rPr>
                        <a:t>Mean</a:t>
                      </a:r>
                      <a:r>
                        <a:rPr lang="en-US" sz="1800" dirty="0">
                          <a:effectLst/>
                        </a:rPr>
                        <a:t> = 0</a:t>
                      </a:r>
                    </a:p>
                    <a:p>
                      <a:pPr marL="0" marR="0" algn="just">
                        <a:lnSpc>
                          <a:spcPct val="107000"/>
                        </a:lnSpc>
                        <a:spcBef>
                          <a:spcPts val="0"/>
                        </a:spcBef>
                        <a:spcAft>
                          <a:spcPts val="800"/>
                        </a:spcAft>
                      </a:pPr>
                      <a:r>
                        <a:rPr lang="en-US" sz="1800" dirty="0">
                          <a:effectLst/>
                        </a:rPr>
                        <a:t>Var = 0.01</a:t>
                      </a:r>
                      <a:endParaRPr lang="en-US" sz="1600" dirty="0">
                        <a:effectLst/>
                        <a:latin typeface="Calibri" panose="020F0502020204030204" pitchFamily="34" charset="0"/>
                        <a:ea typeface="SimSun" panose="02010600030101010101" pitchFamily="2" charset="-122"/>
                        <a:cs typeface="Vrinda" panose="020B0502040204020203" pitchFamily="34" charset="0"/>
                      </a:endParaRPr>
                    </a:p>
                  </a:txBody>
                  <a:tcPr marL="68580" marR="68580" marT="0" marB="0"/>
                </a:tc>
                <a:tc>
                  <a:txBody>
                    <a:bodyPr/>
                    <a:lstStyle/>
                    <a:p>
                      <a:r>
                        <a:rPr lang="en-US" dirty="0"/>
                        <a:t>0.1</a:t>
                      </a:r>
                    </a:p>
                  </a:txBody>
                  <a:tcPr/>
                </a:tc>
                <a:tc>
                  <a:txBody>
                    <a:bodyPr/>
                    <a:lstStyle/>
                    <a:p>
                      <a:r>
                        <a:rPr lang="en-US" dirty="0"/>
                        <a:t>20.45</a:t>
                      </a:r>
                    </a:p>
                  </a:txBody>
                  <a:tcPr/>
                </a:tc>
                <a:tc>
                  <a:txBody>
                    <a:bodyPr/>
                    <a:lstStyle/>
                    <a:p>
                      <a:r>
                        <a:rPr lang="en-US" dirty="0"/>
                        <a:t>23.21</a:t>
                      </a:r>
                    </a:p>
                  </a:txBody>
                  <a:tcPr/>
                </a:tc>
                <a:extLst>
                  <a:ext uri="{0D108BD9-81ED-4DB2-BD59-A6C34878D82A}">
                    <a16:rowId xmlns:a16="http://schemas.microsoft.com/office/drawing/2014/main" val="4211829415"/>
                  </a:ext>
                </a:extLst>
              </a:tr>
              <a:tr h="370840">
                <a:tc>
                  <a:txBody>
                    <a:bodyPr/>
                    <a:lstStyle/>
                    <a:p>
                      <a:r>
                        <a:rPr lang="en-US" dirty="0"/>
                        <a:t>Gaussian</a:t>
                      </a:r>
                    </a:p>
                  </a:txBody>
                  <a:tcPr/>
                </a:tc>
                <a:tc>
                  <a:txBody>
                    <a:bodyPr/>
                    <a:lstStyle/>
                    <a:p>
                      <a:pPr marL="0" marR="0" algn="just">
                        <a:lnSpc>
                          <a:spcPct val="107000"/>
                        </a:lnSpc>
                        <a:spcBef>
                          <a:spcPts val="0"/>
                        </a:spcBef>
                        <a:spcAft>
                          <a:spcPts val="0"/>
                        </a:spcAft>
                      </a:pPr>
                      <a:r>
                        <a:rPr lang="en-US" sz="1800" dirty="0">
                          <a:effectLst/>
                        </a:rPr>
                        <a:t>Mean = 0</a:t>
                      </a:r>
                    </a:p>
                    <a:p>
                      <a:pPr marL="0" marR="0" algn="just">
                        <a:lnSpc>
                          <a:spcPct val="107000"/>
                        </a:lnSpc>
                        <a:spcBef>
                          <a:spcPts val="0"/>
                        </a:spcBef>
                        <a:spcAft>
                          <a:spcPts val="800"/>
                        </a:spcAft>
                      </a:pPr>
                      <a:r>
                        <a:rPr lang="en-US" sz="1800" dirty="0">
                          <a:effectLst/>
                        </a:rPr>
                        <a:t>Var = 0</a:t>
                      </a:r>
                      <a:endParaRPr lang="en-US" sz="1600" dirty="0">
                        <a:effectLst/>
                        <a:latin typeface="Calibri" panose="020F0502020204030204" pitchFamily="34" charset="0"/>
                        <a:ea typeface="SimSun" panose="02010600030101010101" pitchFamily="2" charset="-122"/>
                        <a:cs typeface="Vrinda" panose="020B0502040204020203" pitchFamily="34" charset="0"/>
                      </a:endParaRPr>
                    </a:p>
                  </a:txBody>
                  <a:tcPr marL="68580" marR="68580" marT="0" marB="0"/>
                </a:tc>
                <a:tc>
                  <a:txBody>
                    <a:bodyPr/>
                    <a:lstStyle/>
                    <a:p>
                      <a:r>
                        <a:rPr lang="en-US" dirty="0"/>
                        <a:t>0.0</a:t>
                      </a:r>
                    </a:p>
                  </a:txBody>
                  <a:tcPr/>
                </a:tc>
                <a:tc>
                  <a:txBody>
                    <a:bodyPr/>
                    <a:lstStyle/>
                    <a:p>
                      <a:r>
                        <a:rPr lang="en-US" dirty="0"/>
                        <a:t>28.93</a:t>
                      </a:r>
                    </a:p>
                  </a:txBody>
                  <a:tcPr/>
                </a:tc>
                <a:tc>
                  <a:txBody>
                    <a:bodyPr/>
                    <a:lstStyle/>
                    <a:p>
                      <a:r>
                        <a:rPr lang="en-US" dirty="0"/>
                        <a:t>28.98</a:t>
                      </a:r>
                    </a:p>
                  </a:txBody>
                  <a:tcPr/>
                </a:tc>
                <a:extLst>
                  <a:ext uri="{0D108BD9-81ED-4DB2-BD59-A6C34878D82A}">
                    <a16:rowId xmlns:a16="http://schemas.microsoft.com/office/drawing/2014/main" val="1701178741"/>
                  </a:ext>
                </a:extLst>
              </a:tr>
              <a:tr h="370840">
                <a:tc>
                  <a:txBody>
                    <a:bodyPr/>
                    <a:lstStyle/>
                    <a:p>
                      <a:r>
                        <a:rPr lang="en-US" dirty="0"/>
                        <a:t>Gaussian</a:t>
                      </a:r>
                    </a:p>
                  </a:txBody>
                  <a:tcPr/>
                </a:tc>
                <a:tc>
                  <a:txBody>
                    <a:bodyPr/>
                    <a:lstStyle/>
                    <a:p>
                      <a:pPr marL="0" marR="0" algn="just">
                        <a:lnSpc>
                          <a:spcPct val="107000"/>
                        </a:lnSpc>
                        <a:spcBef>
                          <a:spcPts val="0"/>
                        </a:spcBef>
                        <a:spcAft>
                          <a:spcPts val="0"/>
                        </a:spcAft>
                      </a:pPr>
                      <a:r>
                        <a:rPr lang="en-US" sz="1800" dirty="0">
                          <a:effectLst/>
                        </a:rPr>
                        <a:t>Mean = 0</a:t>
                      </a:r>
                    </a:p>
                    <a:p>
                      <a:pPr marL="0" marR="0" algn="just">
                        <a:lnSpc>
                          <a:spcPct val="107000"/>
                        </a:lnSpc>
                        <a:spcBef>
                          <a:spcPts val="0"/>
                        </a:spcBef>
                        <a:spcAft>
                          <a:spcPts val="800"/>
                        </a:spcAft>
                      </a:pPr>
                      <a:r>
                        <a:rPr lang="en-US" sz="1800" dirty="0">
                          <a:effectLst/>
                        </a:rPr>
                        <a:t>Var = 0.005</a:t>
                      </a:r>
                      <a:endParaRPr lang="en-US" sz="1600" dirty="0">
                        <a:effectLst/>
                        <a:latin typeface="Calibri" panose="020F0502020204030204" pitchFamily="34" charset="0"/>
                        <a:ea typeface="SimSun" panose="02010600030101010101" pitchFamily="2" charset="-122"/>
                        <a:cs typeface="Vrinda" panose="020B0502040204020203" pitchFamily="34" charset="0"/>
                      </a:endParaRPr>
                    </a:p>
                  </a:txBody>
                  <a:tcPr marL="68580" marR="68580" marT="0" marB="0"/>
                </a:tc>
                <a:tc>
                  <a:txBody>
                    <a:bodyPr/>
                    <a:lstStyle/>
                    <a:p>
                      <a:r>
                        <a:rPr lang="en-US" dirty="0"/>
                        <a:t>0.1</a:t>
                      </a:r>
                    </a:p>
                  </a:txBody>
                  <a:tcPr/>
                </a:tc>
                <a:tc>
                  <a:txBody>
                    <a:bodyPr/>
                    <a:lstStyle/>
                    <a:p>
                      <a:r>
                        <a:rPr lang="en-US" dirty="0"/>
                        <a:t>22.16</a:t>
                      </a:r>
                    </a:p>
                  </a:txBody>
                  <a:tcPr/>
                </a:tc>
                <a:tc>
                  <a:txBody>
                    <a:bodyPr/>
                    <a:lstStyle/>
                    <a:p>
                      <a:r>
                        <a:rPr lang="en-US" dirty="0"/>
                        <a:t>24.73</a:t>
                      </a:r>
                    </a:p>
                  </a:txBody>
                  <a:tcPr/>
                </a:tc>
                <a:extLst>
                  <a:ext uri="{0D108BD9-81ED-4DB2-BD59-A6C34878D82A}">
                    <a16:rowId xmlns:a16="http://schemas.microsoft.com/office/drawing/2014/main" val="2433391378"/>
                  </a:ext>
                </a:extLst>
              </a:tr>
              <a:tr h="370840">
                <a:tc>
                  <a:txBody>
                    <a:bodyPr/>
                    <a:lstStyle/>
                    <a:p>
                      <a:r>
                        <a:rPr lang="en-US" dirty="0"/>
                        <a:t>Gaussian</a:t>
                      </a:r>
                    </a:p>
                  </a:txBody>
                  <a:tcPr/>
                </a:tc>
                <a:tc>
                  <a:txBody>
                    <a:bodyPr/>
                    <a:lstStyle/>
                    <a:p>
                      <a:pPr marL="0" marR="0" algn="just">
                        <a:lnSpc>
                          <a:spcPct val="107000"/>
                        </a:lnSpc>
                        <a:spcBef>
                          <a:spcPts val="0"/>
                        </a:spcBef>
                        <a:spcAft>
                          <a:spcPts val="0"/>
                        </a:spcAft>
                      </a:pPr>
                      <a:r>
                        <a:rPr lang="en-US" sz="1800" dirty="0">
                          <a:effectLst/>
                        </a:rPr>
                        <a:t>Mean = 0</a:t>
                      </a:r>
                    </a:p>
                    <a:p>
                      <a:pPr marL="0" marR="0" algn="just">
                        <a:lnSpc>
                          <a:spcPct val="107000"/>
                        </a:lnSpc>
                        <a:spcBef>
                          <a:spcPts val="0"/>
                        </a:spcBef>
                        <a:spcAft>
                          <a:spcPts val="800"/>
                        </a:spcAft>
                      </a:pPr>
                      <a:r>
                        <a:rPr lang="en-US" sz="1800" dirty="0">
                          <a:effectLst/>
                        </a:rPr>
                        <a:t>Var = 0.01</a:t>
                      </a:r>
                      <a:endParaRPr lang="en-US" sz="1600" dirty="0">
                        <a:effectLst/>
                        <a:latin typeface="Calibri" panose="020F0502020204030204" pitchFamily="34" charset="0"/>
                        <a:ea typeface="SimSun" panose="02010600030101010101" pitchFamily="2" charset="-122"/>
                        <a:cs typeface="Vrinda" panose="020B0502040204020203" pitchFamily="34" charset="0"/>
                      </a:endParaRPr>
                    </a:p>
                  </a:txBody>
                  <a:tcPr marL="68580" marR="68580" marT="0" marB="0"/>
                </a:tc>
                <a:tc>
                  <a:txBody>
                    <a:bodyPr/>
                    <a:lstStyle/>
                    <a:p>
                      <a:r>
                        <a:rPr lang="en-US" dirty="0"/>
                        <a:t>0.1</a:t>
                      </a:r>
                    </a:p>
                  </a:txBody>
                  <a:tcPr/>
                </a:tc>
                <a:tc>
                  <a:txBody>
                    <a:bodyPr/>
                    <a:lstStyle/>
                    <a:p>
                      <a:r>
                        <a:rPr lang="en-US" dirty="0"/>
                        <a:t>19.68</a:t>
                      </a:r>
                    </a:p>
                  </a:txBody>
                  <a:tcPr/>
                </a:tc>
                <a:tc>
                  <a:txBody>
                    <a:bodyPr/>
                    <a:lstStyle/>
                    <a:p>
                      <a:r>
                        <a:rPr lang="en-US" dirty="0"/>
                        <a:t>23.13</a:t>
                      </a:r>
                    </a:p>
                  </a:txBody>
                  <a:tcPr/>
                </a:tc>
                <a:extLst>
                  <a:ext uri="{0D108BD9-81ED-4DB2-BD59-A6C34878D82A}">
                    <a16:rowId xmlns:a16="http://schemas.microsoft.com/office/drawing/2014/main" val="1407868065"/>
                  </a:ext>
                </a:extLst>
              </a:tr>
            </a:tbl>
          </a:graphicData>
        </a:graphic>
      </p:graphicFrame>
    </p:spTree>
    <p:extLst>
      <p:ext uri="{BB962C8B-B14F-4D97-AF65-F5344CB8AC3E}">
        <p14:creationId xmlns:p14="http://schemas.microsoft.com/office/powerpoint/2010/main" val="30603649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7246"/>
            <a:ext cx="8229600" cy="734030"/>
          </a:xfrm>
        </p:spPr>
        <p:txBody>
          <a:bodyPr>
            <a:noAutofit/>
          </a:bodyPr>
          <a:lstStyle/>
          <a:p>
            <a:r>
              <a:rPr lang="en-US" sz="2800" dirty="0">
                <a:solidFill>
                  <a:srgbClr val="0072BC"/>
                </a:solidFill>
              </a:rPr>
              <a:t>Bonus: Non-Local Means Filtering</a:t>
            </a:r>
          </a:p>
        </p:txBody>
      </p:sp>
      <p:sp>
        <p:nvSpPr>
          <p:cNvPr id="3" name="TextBox 2">
            <a:extLst>
              <a:ext uri="{FF2B5EF4-FFF2-40B4-BE49-F238E27FC236}">
                <a16:creationId xmlns:a16="http://schemas.microsoft.com/office/drawing/2014/main" id="{589C62E4-6F3F-4D61-8368-D12269E79D3A}"/>
              </a:ext>
            </a:extLst>
          </p:cNvPr>
          <p:cNvSpPr txBox="1"/>
          <p:nvPr/>
        </p:nvSpPr>
        <p:spPr>
          <a:xfrm>
            <a:off x="0" y="801276"/>
            <a:ext cx="2794355" cy="2031325"/>
          </a:xfrm>
          <a:prstGeom prst="rect">
            <a:avLst/>
          </a:prstGeom>
          <a:noFill/>
        </p:spPr>
        <p:txBody>
          <a:bodyPr wrap="none" rtlCol="0">
            <a:spAutoFit/>
          </a:bodyPr>
          <a:lstStyle/>
          <a:p>
            <a:r>
              <a:rPr lang="en-US" dirty="0"/>
              <a:t>Conditions:</a:t>
            </a:r>
          </a:p>
          <a:p>
            <a:pPr marL="285750" indent="-285750">
              <a:buFont typeface="Arial" panose="020B0604020202020204" pitchFamily="34" charset="0"/>
              <a:buChar char="•"/>
            </a:pPr>
            <a:r>
              <a:rPr lang="en-US" dirty="0"/>
              <a:t>PSF Used: Motion</a:t>
            </a:r>
          </a:p>
          <a:p>
            <a:pPr marL="285750" indent="-285750">
              <a:buFont typeface="Arial" panose="020B0604020202020204" pitchFamily="34" charset="0"/>
              <a:buChar char="•"/>
            </a:pPr>
            <a:r>
              <a:rPr lang="en-US" dirty="0"/>
              <a:t>Padding: Replicate Edges</a:t>
            </a:r>
          </a:p>
          <a:p>
            <a:pPr marL="285750" indent="-285750">
              <a:buFont typeface="Arial" panose="020B0604020202020204" pitchFamily="34" charset="0"/>
              <a:buChar char="•"/>
            </a:pPr>
            <a:r>
              <a:rPr lang="en-US" dirty="0"/>
              <a:t>Length = 20 pixels</a:t>
            </a:r>
          </a:p>
          <a:p>
            <a:pPr marL="285750" indent="-285750">
              <a:buFont typeface="Arial" panose="020B0604020202020204" pitchFamily="34" charset="0"/>
              <a:buChar char="•"/>
            </a:pPr>
            <a:r>
              <a:rPr lang="en-US" dirty="0"/>
              <a:t>Theta = 10 degrees</a:t>
            </a:r>
          </a:p>
          <a:p>
            <a:pPr marL="285750" indent="-285750">
              <a:buFont typeface="Arial" panose="020B0604020202020204" pitchFamily="34" charset="0"/>
              <a:buChar char="•"/>
            </a:pPr>
            <a:r>
              <a:rPr lang="en-US" dirty="0"/>
              <a:t>Noise Mean = 0</a:t>
            </a:r>
          </a:p>
          <a:p>
            <a:pPr marL="285750" indent="-285750">
              <a:buFont typeface="Arial" panose="020B0604020202020204" pitchFamily="34" charset="0"/>
              <a:buChar char="•"/>
            </a:pPr>
            <a:r>
              <a:rPr lang="en-US" dirty="0"/>
              <a:t>Noise Variance = 0.0001</a:t>
            </a:r>
          </a:p>
        </p:txBody>
      </p:sp>
      <p:pic>
        <p:nvPicPr>
          <p:cNvPr id="5" name="Picture 4">
            <a:extLst>
              <a:ext uri="{FF2B5EF4-FFF2-40B4-BE49-F238E27FC236}">
                <a16:creationId xmlns:a16="http://schemas.microsoft.com/office/drawing/2014/main" id="{53E56297-8842-4144-A2BB-80AA36B66860}"/>
              </a:ext>
            </a:extLst>
          </p:cNvPr>
          <p:cNvPicPr>
            <a:picLocks noChangeAspect="1"/>
          </p:cNvPicPr>
          <p:nvPr/>
        </p:nvPicPr>
        <p:blipFill>
          <a:blip r:embed="rId2"/>
          <a:stretch>
            <a:fillRect/>
          </a:stretch>
        </p:blipFill>
        <p:spPr>
          <a:xfrm>
            <a:off x="2784927" y="1816938"/>
            <a:ext cx="6339925" cy="2538246"/>
          </a:xfrm>
          <a:prstGeom prst="rect">
            <a:avLst/>
          </a:prstGeom>
        </p:spPr>
      </p:pic>
    </p:spTree>
    <p:extLst>
      <p:ext uri="{BB962C8B-B14F-4D97-AF65-F5344CB8AC3E}">
        <p14:creationId xmlns:p14="http://schemas.microsoft.com/office/powerpoint/2010/main" val="21998675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7246"/>
            <a:ext cx="8229600" cy="734030"/>
          </a:xfrm>
        </p:spPr>
        <p:txBody>
          <a:bodyPr>
            <a:noAutofit/>
          </a:bodyPr>
          <a:lstStyle/>
          <a:p>
            <a:r>
              <a:rPr lang="en-US" sz="2800" dirty="0">
                <a:solidFill>
                  <a:srgbClr val="0072BC"/>
                </a:solidFill>
              </a:rPr>
              <a:t>Bonus: Non-Local Means Filtering</a:t>
            </a:r>
          </a:p>
        </p:txBody>
      </p:sp>
      <p:sp>
        <p:nvSpPr>
          <p:cNvPr id="3" name="TextBox 2">
            <a:extLst>
              <a:ext uri="{FF2B5EF4-FFF2-40B4-BE49-F238E27FC236}">
                <a16:creationId xmlns:a16="http://schemas.microsoft.com/office/drawing/2014/main" id="{589C62E4-6F3F-4D61-8368-D12269E79D3A}"/>
              </a:ext>
            </a:extLst>
          </p:cNvPr>
          <p:cNvSpPr txBox="1"/>
          <p:nvPr/>
        </p:nvSpPr>
        <p:spPr>
          <a:xfrm>
            <a:off x="0" y="801276"/>
            <a:ext cx="2794355" cy="2031325"/>
          </a:xfrm>
          <a:prstGeom prst="rect">
            <a:avLst/>
          </a:prstGeom>
          <a:noFill/>
        </p:spPr>
        <p:txBody>
          <a:bodyPr wrap="none" rtlCol="0">
            <a:spAutoFit/>
          </a:bodyPr>
          <a:lstStyle/>
          <a:p>
            <a:r>
              <a:rPr lang="en-US" dirty="0"/>
              <a:t>Conditions:</a:t>
            </a:r>
          </a:p>
          <a:p>
            <a:pPr marL="285750" indent="-285750">
              <a:buFont typeface="Arial" panose="020B0604020202020204" pitchFamily="34" charset="0"/>
              <a:buChar char="•"/>
            </a:pPr>
            <a:r>
              <a:rPr lang="en-US" dirty="0"/>
              <a:t>PSF Used: Motion</a:t>
            </a:r>
          </a:p>
          <a:p>
            <a:pPr marL="285750" indent="-285750">
              <a:buFont typeface="Arial" panose="020B0604020202020204" pitchFamily="34" charset="0"/>
              <a:buChar char="•"/>
            </a:pPr>
            <a:r>
              <a:rPr lang="en-US" dirty="0"/>
              <a:t>Padding: Replicate Edges</a:t>
            </a:r>
          </a:p>
          <a:p>
            <a:pPr marL="285750" indent="-285750">
              <a:buFont typeface="Arial" panose="020B0604020202020204" pitchFamily="34" charset="0"/>
              <a:buChar char="•"/>
            </a:pPr>
            <a:r>
              <a:rPr lang="en-US" dirty="0"/>
              <a:t>Length = 20 pixels</a:t>
            </a:r>
          </a:p>
          <a:p>
            <a:pPr marL="285750" indent="-285750">
              <a:buFont typeface="Arial" panose="020B0604020202020204" pitchFamily="34" charset="0"/>
              <a:buChar char="•"/>
            </a:pPr>
            <a:r>
              <a:rPr lang="en-US" dirty="0"/>
              <a:t>Theta = 10 degrees</a:t>
            </a:r>
          </a:p>
          <a:p>
            <a:pPr marL="285750" indent="-285750">
              <a:buFont typeface="Arial" panose="020B0604020202020204" pitchFamily="34" charset="0"/>
              <a:buChar char="•"/>
            </a:pPr>
            <a:r>
              <a:rPr lang="en-US" dirty="0"/>
              <a:t>Noise Mean = 0</a:t>
            </a:r>
          </a:p>
          <a:p>
            <a:pPr marL="285750" indent="-285750">
              <a:buFont typeface="Arial" panose="020B0604020202020204" pitchFamily="34" charset="0"/>
              <a:buChar char="•"/>
            </a:pPr>
            <a:r>
              <a:rPr lang="en-US" dirty="0"/>
              <a:t>Noise Variance = 0.005</a:t>
            </a:r>
          </a:p>
        </p:txBody>
      </p:sp>
      <p:pic>
        <p:nvPicPr>
          <p:cNvPr id="5" name="Picture 4">
            <a:extLst>
              <a:ext uri="{FF2B5EF4-FFF2-40B4-BE49-F238E27FC236}">
                <a16:creationId xmlns:a16="http://schemas.microsoft.com/office/drawing/2014/main" id="{0FAF5EB6-4BCB-4316-B9C5-AB168CA4274B}"/>
              </a:ext>
            </a:extLst>
          </p:cNvPr>
          <p:cNvPicPr>
            <a:picLocks noChangeAspect="1"/>
          </p:cNvPicPr>
          <p:nvPr/>
        </p:nvPicPr>
        <p:blipFill>
          <a:blip r:embed="rId2"/>
          <a:stretch>
            <a:fillRect/>
          </a:stretch>
        </p:blipFill>
        <p:spPr>
          <a:xfrm>
            <a:off x="2794355" y="1816937"/>
            <a:ext cx="6233413" cy="2491111"/>
          </a:xfrm>
          <a:prstGeom prst="rect">
            <a:avLst/>
          </a:prstGeom>
        </p:spPr>
      </p:pic>
    </p:spTree>
    <p:extLst>
      <p:ext uri="{BB962C8B-B14F-4D97-AF65-F5344CB8AC3E}">
        <p14:creationId xmlns:p14="http://schemas.microsoft.com/office/powerpoint/2010/main" val="29462399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7246"/>
            <a:ext cx="8229600" cy="734030"/>
          </a:xfrm>
        </p:spPr>
        <p:txBody>
          <a:bodyPr>
            <a:noAutofit/>
          </a:bodyPr>
          <a:lstStyle/>
          <a:p>
            <a:r>
              <a:rPr lang="en-US" sz="2800" dirty="0">
                <a:solidFill>
                  <a:srgbClr val="0072BC"/>
                </a:solidFill>
              </a:rPr>
              <a:t>Bonus: Non-Local Means Filtering</a:t>
            </a:r>
          </a:p>
        </p:txBody>
      </p:sp>
      <p:sp>
        <p:nvSpPr>
          <p:cNvPr id="3" name="TextBox 2">
            <a:extLst>
              <a:ext uri="{FF2B5EF4-FFF2-40B4-BE49-F238E27FC236}">
                <a16:creationId xmlns:a16="http://schemas.microsoft.com/office/drawing/2014/main" id="{589C62E4-6F3F-4D61-8368-D12269E79D3A}"/>
              </a:ext>
            </a:extLst>
          </p:cNvPr>
          <p:cNvSpPr txBox="1"/>
          <p:nvPr/>
        </p:nvSpPr>
        <p:spPr>
          <a:xfrm>
            <a:off x="0" y="801276"/>
            <a:ext cx="2895344" cy="2031325"/>
          </a:xfrm>
          <a:prstGeom prst="rect">
            <a:avLst/>
          </a:prstGeom>
          <a:noFill/>
        </p:spPr>
        <p:txBody>
          <a:bodyPr wrap="none" rtlCol="0">
            <a:spAutoFit/>
          </a:bodyPr>
          <a:lstStyle/>
          <a:p>
            <a:r>
              <a:rPr lang="en-US" dirty="0"/>
              <a:t>Conditions:</a:t>
            </a:r>
          </a:p>
          <a:p>
            <a:pPr marL="285750" indent="-285750">
              <a:buFont typeface="Arial" panose="020B0604020202020204" pitchFamily="34" charset="0"/>
              <a:buChar char="•"/>
            </a:pPr>
            <a:r>
              <a:rPr lang="en-US" dirty="0"/>
              <a:t>PSF Used: Motion</a:t>
            </a:r>
          </a:p>
          <a:p>
            <a:pPr marL="285750" indent="-285750">
              <a:buFont typeface="Arial" panose="020B0604020202020204" pitchFamily="34" charset="0"/>
              <a:buChar char="•"/>
            </a:pPr>
            <a:r>
              <a:rPr lang="en-US" dirty="0"/>
              <a:t>Padding: Replicate Edges</a:t>
            </a:r>
          </a:p>
          <a:p>
            <a:pPr marL="285750" indent="-285750">
              <a:buFont typeface="Arial" panose="020B0604020202020204" pitchFamily="34" charset="0"/>
              <a:buChar char="•"/>
            </a:pPr>
            <a:r>
              <a:rPr lang="en-US" dirty="0"/>
              <a:t>Length = 20 pixels</a:t>
            </a:r>
          </a:p>
          <a:p>
            <a:pPr marL="285750" indent="-285750">
              <a:buFont typeface="Arial" panose="020B0604020202020204" pitchFamily="34" charset="0"/>
              <a:buChar char="•"/>
            </a:pPr>
            <a:r>
              <a:rPr lang="en-US" dirty="0"/>
              <a:t>Theta = 10 degrees</a:t>
            </a:r>
          </a:p>
          <a:p>
            <a:pPr marL="285750" indent="-285750">
              <a:buFont typeface="Arial" panose="020B0604020202020204" pitchFamily="34" charset="0"/>
              <a:buChar char="•"/>
            </a:pPr>
            <a:r>
              <a:rPr lang="en-US" dirty="0"/>
              <a:t>Noise Mean = 0</a:t>
            </a:r>
          </a:p>
          <a:p>
            <a:pPr marL="285750" indent="-285750">
              <a:buFont typeface="Arial" panose="020B0604020202020204" pitchFamily="34" charset="0"/>
              <a:buChar char="•"/>
            </a:pPr>
            <a:r>
              <a:rPr lang="en-US" dirty="0"/>
              <a:t>Noise Variance = 0.01</a:t>
            </a:r>
          </a:p>
        </p:txBody>
      </p:sp>
      <p:pic>
        <p:nvPicPr>
          <p:cNvPr id="5" name="Picture 4">
            <a:extLst>
              <a:ext uri="{FF2B5EF4-FFF2-40B4-BE49-F238E27FC236}">
                <a16:creationId xmlns:a16="http://schemas.microsoft.com/office/drawing/2014/main" id="{ED281E57-0FAF-4BAA-9974-20F4C651DA93}"/>
              </a:ext>
            </a:extLst>
          </p:cNvPr>
          <p:cNvPicPr>
            <a:picLocks noChangeAspect="1"/>
          </p:cNvPicPr>
          <p:nvPr/>
        </p:nvPicPr>
        <p:blipFill>
          <a:blip r:embed="rId2"/>
          <a:stretch>
            <a:fillRect/>
          </a:stretch>
        </p:blipFill>
        <p:spPr>
          <a:xfrm>
            <a:off x="2895344" y="1816938"/>
            <a:ext cx="6106068" cy="2387417"/>
          </a:xfrm>
          <a:prstGeom prst="rect">
            <a:avLst/>
          </a:prstGeom>
        </p:spPr>
      </p:pic>
    </p:spTree>
    <p:extLst>
      <p:ext uri="{BB962C8B-B14F-4D97-AF65-F5344CB8AC3E}">
        <p14:creationId xmlns:p14="http://schemas.microsoft.com/office/powerpoint/2010/main" val="2385863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7246"/>
            <a:ext cx="8229600" cy="734030"/>
          </a:xfrm>
        </p:spPr>
        <p:txBody>
          <a:bodyPr>
            <a:normAutofit fontScale="90000"/>
          </a:bodyPr>
          <a:lstStyle/>
          <a:p>
            <a:r>
              <a:rPr lang="en-US" dirty="0">
                <a:solidFill>
                  <a:srgbClr val="0072BC"/>
                </a:solidFill>
              </a:rPr>
              <a:t>Original Image: Lena</a:t>
            </a:r>
          </a:p>
        </p:txBody>
      </p:sp>
      <p:pic>
        <p:nvPicPr>
          <p:cNvPr id="11" name="Picture 10" descr="A person wearing a hat&#10;&#10;Description automatically generated">
            <a:extLst>
              <a:ext uri="{FF2B5EF4-FFF2-40B4-BE49-F238E27FC236}">
                <a16:creationId xmlns:a16="http://schemas.microsoft.com/office/drawing/2014/main" id="{29138C54-70E8-4FA8-9FA0-1A45A530A1B0}"/>
              </a:ext>
            </a:extLst>
          </p:cNvPr>
          <p:cNvPicPr>
            <a:picLocks noChangeAspect="1"/>
          </p:cNvPicPr>
          <p:nvPr/>
        </p:nvPicPr>
        <p:blipFill>
          <a:blip r:embed="rId2"/>
          <a:stretch>
            <a:fillRect/>
          </a:stretch>
        </p:blipFill>
        <p:spPr>
          <a:xfrm>
            <a:off x="1906571" y="801276"/>
            <a:ext cx="5330858" cy="5330858"/>
          </a:xfrm>
          <a:prstGeom prst="rect">
            <a:avLst/>
          </a:prstGeom>
        </p:spPr>
      </p:pic>
    </p:spTree>
    <p:extLst>
      <p:ext uri="{BB962C8B-B14F-4D97-AF65-F5344CB8AC3E}">
        <p14:creationId xmlns:p14="http://schemas.microsoft.com/office/powerpoint/2010/main" val="35448969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7246"/>
            <a:ext cx="8229600" cy="734030"/>
          </a:xfrm>
        </p:spPr>
        <p:txBody>
          <a:bodyPr>
            <a:noAutofit/>
          </a:bodyPr>
          <a:lstStyle/>
          <a:p>
            <a:r>
              <a:rPr lang="en-US" sz="2800" dirty="0">
                <a:solidFill>
                  <a:srgbClr val="0072BC"/>
                </a:solidFill>
              </a:rPr>
              <a:t>Bonus: Non-Local Means Filtering</a:t>
            </a:r>
          </a:p>
        </p:txBody>
      </p:sp>
      <p:sp>
        <p:nvSpPr>
          <p:cNvPr id="3" name="TextBox 2">
            <a:extLst>
              <a:ext uri="{FF2B5EF4-FFF2-40B4-BE49-F238E27FC236}">
                <a16:creationId xmlns:a16="http://schemas.microsoft.com/office/drawing/2014/main" id="{589C62E4-6F3F-4D61-8368-D12269E79D3A}"/>
              </a:ext>
            </a:extLst>
          </p:cNvPr>
          <p:cNvSpPr txBox="1"/>
          <p:nvPr/>
        </p:nvSpPr>
        <p:spPr>
          <a:xfrm>
            <a:off x="0" y="801276"/>
            <a:ext cx="2794355" cy="2031325"/>
          </a:xfrm>
          <a:prstGeom prst="rect">
            <a:avLst/>
          </a:prstGeom>
          <a:noFill/>
        </p:spPr>
        <p:txBody>
          <a:bodyPr wrap="none" rtlCol="0">
            <a:spAutoFit/>
          </a:bodyPr>
          <a:lstStyle/>
          <a:p>
            <a:r>
              <a:rPr lang="en-US" dirty="0"/>
              <a:t>Conditions:</a:t>
            </a:r>
          </a:p>
          <a:p>
            <a:pPr marL="285750" indent="-285750">
              <a:buFont typeface="Arial" panose="020B0604020202020204" pitchFamily="34" charset="0"/>
              <a:buChar char="•"/>
            </a:pPr>
            <a:r>
              <a:rPr lang="en-US" dirty="0"/>
              <a:t>PSF Used: Gaussian</a:t>
            </a:r>
          </a:p>
          <a:p>
            <a:pPr marL="285750" indent="-285750">
              <a:buFont typeface="Arial" panose="020B0604020202020204" pitchFamily="34" charset="0"/>
              <a:buChar char="•"/>
            </a:pPr>
            <a:r>
              <a:rPr lang="en-US" dirty="0"/>
              <a:t>Filter Size: 5x5</a:t>
            </a:r>
          </a:p>
          <a:p>
            <a:pPr marL="285750" indent="-285750">
              <a:buFont typeface="Arial" panose="020B0604020202020204" pitchFamily="34" charset="0"/>
              <a:buChar char="•"/>
            </a:pPr>
            <a:r>
              <a:rPr lang="en-US" dirty="0"/>
              <a:t>Sigma: 20</a:t>
            </a:r>
          </a:p>
          <a:p>
            <a:pPr marL="285750" indent="-285750">
              <a:buFont typeface="Arial" panose="020B0604020202020204" pitchFamily="34" charset="0"/>
              <a:buChar char="•"/>
            </a:pPr>
            <a:r>
              <a:rPr lang="en-US" dirty="0"/>
              <a:t>Padding: Replicate Edges</a:t>
            </a:r>
          </a:p>
          <a:p>
            <a:pPr marL="285750" indent="-285750">
              <a:buFont typeface="Arial" panose="020B0604020202020204" pitchFamily="34" charset="0"/>
              <a:buChar char="•"/>
            </a:pPr>
            <a:r>
              <a:rPr lang="en-US" dirty="0"/>
              <a:t>Noise Mean = 0</a:t>
            </a:r>
          </a:p>
          <a:p>
            <a:pPr marL="285750" indent="-285750">
              <a:buFont typeface="Arial" panose="020B0604020202020204" pitchFamily="34" charset="0"/>
              <a:buChar char="•"/>
            </a:pPr>
            <a:r>
              <a:rPr lang="en-US" dirty="0"/>
              <a:t>Noise Variance = 0.0001</a:t>
            </a:r>
          </a:p>
        </p:txBody>
      </p:sp>
      <p:pic>
        <p:nvPicPr>
          <p:cNvPr id="5" name="Picture 4">
            <a:extLst>
              <a:ext uri="{FF2B5EF4-FFF2-40B4-BE49-F238E27FC236}">
                <a16:creationId xmlns:a16="http://schemas.microsoft.com/office/drawing/2014/main" id="{50D05537-40D2-4368-9FFC-C4A702BD2B77}"/>
              </a:ext>
            </a:extLst>
          </p:cNvPr>
          <p:cNvPicPr>
            <a:picLocks noChangeAspect="1"/>
          </p:cNvPicPr>
          <p:nvPr/>
        </p:nvPicPr>
        <p:blipFill>
          <a:blip r:embed="rId2"/>
          <a:stretch>
            <a:fillRect/>
          </a:stretch>
        </p:blipFill>
        <p:spPr>
          <a:xfrm>
            <a:off x="2794355" y="1816938"/>
            <a:ext cx="6272286" cy="2538246"/>
          </a:xfrm>
          <a:prstGeom prst="rect">
            <a:avLst/>
          </a:prstGeom>
        </p:spPr>
      </p:pic>
    </p:spTree>
    <p:extLst>
      <p:ext uri="{BB962C8B-B14F-4D97-AF65-F5344CB8AC3E}">
        <p14:creationId xmlns:p14="http://schemas.microsoft.com/office/powerpoint/2010/main" val="41223237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7246"/>
            <a:ext cx="8229600" cy="734030"/>
          </a:xfrm>
        </p:spPr>
        <p:txBody>
          <a:bodyPr>
            <a:noAutofit/>
          </a:bodyPr>
          <a:lstStyle/>
          <a:p>
            <a:r>
              <a:rPr lang="en-US" sz="2800" dirty="0">
                <a:solidFill>
                  <a:srgbClr val="0072BC"/>
                </a:solidFill>
              </a:rPr>
              <a:t>Bonus: Non-Local Means Filtering</a:t>
            </a:r>
          </a:p>
        </p:txBody>
      </p:sp>
      <p:sp>
        <p:nvSpPr>
          <p:cNvPr id="3" name="TextBox 2">
            <a:extLst>
              <a:ext uri="{FF2B5EF4-FFF2-40B4-BE49-F238E27FC236}">
                <a16:creationId xmlns:a16="http://schemas.microsoft.com/office/drawing/2014/main" id="{589C62E4-6F3F-4D61-8368-D12269E79D3A}"/>
              </a:ext>
            </a:extLst>
          </p:cNvPr>
          <p:cNvSpPr txBox="1"/>
          <p:nvPr/>
        </p:nvSpPr>
        <p:spPr>
          <a:xfrm>
            <a:off x="0" y="801276"/>
            <a:ext cx="2794355" cy="2031325"/>
          </a:xfrm>
          <a:prstGeom prst="rect">
            <a:avLst/>
          </a:prstGeom>
          <a:noFill/>
        </p:spPr>
        <p:txBody>
          <a:bodyPr wrap="none" rtlCol="0">
            <a:spAutoFit/>
          </a:bodyPr>
          <a:lstStyle/>
          <a:p>
            <a:r>
              <a:rPr lang="en-US" dirty="0"/>
              <a:t>Conditions:</a:t>
            </a:r>
          </a:p>
          <a:p>
            <a:pPr marL="285750" indent="-285750">
              <a:buFont typeface="Arial" panose="020B0604020202020204" pitchFamily="34" charset="0"/>
              <a:buChar char="•"/>
            </a:pPr>
            <a:r>
              <a:rPr lang="en-US" dirty="0"/>
              <a:t>PSF Used: Gaussian</a:t>
            </a:r>
          </a:p>
          <a:p>
            <a:pPr marL="285750" indent="-285750">
              <a:buFont typeface="Arial" panose="020B0604020202020204" pitchFamily="34" charset="0"/>
              <a:buChar char="•"/>
            </a:pPr>
            <a:r>
              <a:rPr lang="en-US" dirty="0"/>
              <a:t>Filter Size: 5x5</a:t>
            </a:r>
          </a:p>
          <a:p>
            <a:pPr marL="285750" indent="-285750">
              <a:buFont typeface="Arial" panose="020B0604020202020204" pitchFamily="34" charset="0"/>
              <a:buChar char="•"/>
            </a:pPr>
            <a:r>
              <a:rPr lang="en-US" dirty="0"/>
              <a:t>Sigma: 20</a:t>
            </a:r>
          </a:p>
          <a:p>
            <a:pPr marL="285750" indent="-285750">
              <a:buFont typeface="Arial" panose="020B0604020202020204" pitchFamily="34" charset="0"/>
              <a:buChar char="•"/>
            </a:pPr>
            <a:r>
              <a:rPr lang="en-US" dirty="0"/>
              <a:t>Padding: Replicate Edges</a:t>
            </a:r>
          </a:p>
          <a:p>
            <a:pPr marL="285750" indent="-285750">
              <a:buFont typeface="Arial" panose="020B0604020202020204" pitchFamily="34" charset="0"/>
              <a:buChar char="•"/>
            </a:pPr>
            <a:r>
              <a:rPr lang="en-US" dirty="0"/>
              <a:t>Noise Mean = 0</a:t>
            </a:r>
          </a:p>
          <a:p>
            <a:pPr marL="285750" indent="-285750">
              <a:buFont typeface="Arial" panose="020B0604020202020204" pitchFamily="34" charset="0"/>
              <a:buChar char="•"/>
            </a:pPr>
            <a:r>
              <a:rPr lang="en-US" dirty="0"/>
              <a:t>Noise Variance = 0.005</a:t>
            </a:r>
          </a:p>
        </p:txBody>
      </p:sp>
      <p:pic>
        <p:nvPicPr>
          <p:cNvPr id="6" name="Picture 5">
            <a:extLst>
              <a:ext uri="{FF2B5EF4-FFF2-40B4-BE49-F238E27FC236}">
                <a16:creationId xmlns:a16="http://schemas.microsoft.com/office/drawing/2014/main" id="{51E55FEF-7784-4727-AECE-B295B706A856}"/>
              </a:ext>
            </a:extLst>
          </p:cNvPr>
          <p:cNvPicPr>
            <a:picLocks noChangeAspect="1"/>
          </p:cNvPicPr>
          <p:nvPr/>
        </p:nvPicPr>
        <p:blipFill>
          <a:blip r:embed="rId2"/>
          <a:stretch>
            <a:fillRect/>
          </a:stretch>
        </p:blipFill>
        <p:spPr>
          <a:xfrm>
            <a:off x="2794355" y="1814581"/>
            <a:ext cx="6335446" cy="2484042"/>
          </a:xfrm>
          <a:prstGeom prst="rect">
            <a:avLst/>
          </a:prstGeom>
        </p:spPr>
      </p:pic>
    </p:spTree>
    <p:extLst>
      <p:ext uri="{BB962C8B-B14F-4D97-AF65-F5344CB8AC3E}">
        <p14:creationId xmlns:p14="http://schemas.microsoft.com/office/powerpoint/2010/main" val="33619017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7246"/>
            <a:ext cx="8229600" cy="734030"/>
          </a:xfrm>
        </p:spPr>
        <p:txBody>
          <a:bodyPr>
            <a:noAutofit/>
          </a:bodyPr>
          <a:lstStyle/>
          <a:p>
            <a:r>
              <a:rPr lang="en-US" sz="2800" dirty="0">
                <a:solidFill>
                  <a:srgbClr val="0072BC"/>
                </a:solidFill>
              </a:rPr>
              <a:t>Bonus: Non-Local Means Filtering</a:t>
            </a:r>
          </a:p>
        </p:txBody>
      </p:sp>
      <p:sp>
        <p:nvSpPr>
          <p:cNvPr id="3" name="TextBox 2">
            <a:extLst>
              <a:ext uri="{FF2B5EF4-FFF2-40B4-BE49-F238E27FC236}">
                <a16:creationId xmlns:a16="http://schemas.microsoft.com/office/drawing/2014/main" id="{589C62E4-6F3F-4D61-8368-D12269E79D3A}"/>
              </a:ext>
            </a:extLst>
          </p:cNvPr>
          <p:cNvSpPr txBox="1"/>
          <p:nvPr/>
        </p:nvSpPr>
        <p:spPr>
          <a:xfrm>
            <a:off x="0" y="801276"/>
            <a:ext cx="2794355" cy="2031325"/>
          </a:xfrm>
          <a:prstGeom prst="rect">
            <a:avLst/>
          </a:prstGeom>
          <a:noFill/>
        </p:spPr>
        <p:txBody>
          <a:bodyPr wrap="none" rtlCol="0">
            <a:spAutoFit/>
          </a:bodyPr>
          <a:lstStyle/>
          <a:p>
            <a:r>
              <a:rPr lang="en-US" dirty="0"/>
              <a:t>Conditions:</a:t>
            </a:r>
          </a:p>
          <a:p>
            <a:pPr marL="285750" indent="-285750">
              <a:buFont typeface="Arial" panose="020B0604020202020204" pitchFamily="34" charset="0"/>
              <a:buChar char="•"/>
            </a:pPr>
            <a:r>
              <a:rPr lang="en-US" dirty="0"/>
              <a:t>PSF Used: Gaussian</a:t>
            </a:r>
          </a:p>
          <a:p>
            <a:pPr marL="285750" indent="-285750">
              <a:buFont typeface="Arial" panose="020B0604020202020204" pitchFamily="34" charset="0"/>
              <a:buChar char="•"/>
            </a:pPr>
            <a:r>
              <a:rPr lang="en-US" dirty="0"/>
              <a:t>Filter Size: 5x5</a:t>
            </a:r>
          </a:p>
          <a:p>
            <a:pPr marL="285750" indent="-285750">
              <a:buFont typeface="Arial" panose="020B0604020202020204" pitchFamily="34" charset="0"/>
              <a:buChar char="•"/>
            </a:pPr>
            <a:r>
              <a:rPr lang="en-US" dirty="0"/>
              <a:t>Sigma: 20</a:t>
            </a:r>
          </a:p>
          <a:p>
            <a:pPr marL="285750" indent="-285750">
              <a:buFont typeface="Arial" panose="020B0604020202020204" pitchFamily="34" charset="0"/>
              <a:buChar char="•"/>
            </a:pPr>
            <a:r>
              <a:rPr lang="en-US" dirty="0"/>
              <a:t>Padding: Replicate Edges</a:t>
            </a:r>
          </a:p>
          <a:p>
            <a:pPr marL="285750" indent="-285750">
              <a:buFont typeface="Arial" panose="020B0604020202020204" pitchFamily="34" charset="0"/>
              <a:buChar char="•"/>
            </a:pPr>
            <a:r>
              <a:rPr lang="en-US" dirty="0"/>
              <a:t>Noise Mean = 0</a:t>
            </a:r>
          </a:p>
          <a:p>
            <a:pPr marL="285750" indent="-285750">
              <a:buFont typeface="Arial" panose="020B0604020202020204" pitchFamily="34" charset="0"/>
              <a:buChar char="•"/>
            </a:pPr>
            <a:r>
              <a:rPr lang="en-US" dirty="0"/>
              <a:t>Noise Variance = 0.01</a:t>
            </a:r>
          </a:p>
        </p:txBody>
      </p:sp>
      <p:pic>
        <p:nvPicPr>
          <p:cNvPr id="5" name="Picture 4">
            <a:extLst>
              <a:ext uri="{FF2B5EF4-FFF2-40B4-BE49-F238E27FC236}">
                <a16:creationId xmlns:a16="http://schemas.microsoft.com/office/drawing/2014/main" id="{92253134-B065-4D2F-BD36-E05897AE44BA}"/>
              </a:ext>
            </a:extLst>
          </p:cNvPr>
          <p:cNvPicPr>
            <a:picLocks noChangeAspect="1"/>
          </p:cNvPicPr>
          <p:nvPr/>
        </p:nvPicPr>
        <p:blipFill>
          <a:blip r:embed="rId2"/>
          <a:stretch>
            <a:fillRect/>
          </a:stretch>
        </p:blipFill>
        <p:spPr>
          <a:xfrm>
            <a:off x="2794355" y="1816937"/>
            <a:ext cx="6269234" cy="2509965"/>
          </a:xfrm>
          <a:prstGeom prst="rect">
            <a:avLst/>
          </a:prstGeom>
        </p:spPr>
      </p:pic>
    </p:spTree>
    <p:extLst>
      <p:ext uri="{BB962C8B-B14F-4D97-AF65-F5344CB8AC3E}">
        <p14:creationId xmlns:p14="http://schemas.microsoft.com/office/powerpoint/2010/main" val="8412765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89814-5D8C-40EA-A87F-6EA6ADEC478D}"/>
              </a:ext>
            </a:extLst>
          </p:cNvPr>
          <p:cNvSpPr>
            <a:spLocks noGrp="1"/>
          </p:cNvSpPr>
          <p:nvPr>
            <p:ph type="title"/>
          </p:nvPr>
        </p:nvSpPr>
        <p:spPr>
          <a:xfrm>
            <a:off x="84841" y="274638"/>
            <a:ext cx="9059159" cy="1143000"/>
          </a:xfrm>
        </p:spPr>
        <p:txBody>
          <a:bodyPr>
            <a:noAutofit/>
          </a:bodyPr>
          <a:lstStyle/>
          <a:p>
            <a:r>
              <a:rPr lang="en-US" sz="3600" dirty="0"/>
              <a:t>Bonus: NLM Filtering Discussion</a:t>
            </a:r>
          </a:p>
        </p:txBody>
      </p:sp>
      <p:sp>
        <p:nvSpPr>
          <p:cNvPr id="3" name="Content Placeholder 2">
            <a:extLst>
              <a:ext uri="{FF2B5EF4-FFF2-40B4-BE49-F238E27FC236}">
                <a16:creationId xmlns:a16="http://schemas.microsoft.com/office/drawing/2014/main" id="{61A9B9E5-F0EF-40C3-88FA-FF8BBC0078AC}"/>
              </a:ext>
            </a:extLst>
          </p:cNvPr>
          <p:cNvSpPr>
            <a:spLocks noGrp="1"/>
          </p:cNvSpPr>
          <p:nvPr>
            <p:ph idx="1"/>
          </p:nvPr>
        </p:nvSpPr>
        <p:spPr/>
        <p:txBody>
          <a:bodyPr>
            <a:normAutofit fontScale="70000" lnSpcReduction="20000"/>
          </a:bodyPr>
          <a:lstStyle/>
          <a:p>
            <a:pPr marL="514350" indent="-514350">
              <a:buFont typeface="+mj-lt"/>
              <a:buAutoNum type="arabicPeriod"/>
            </a:pPr>
            <a:r>
              <a:rPr lang="en-US" dirty="0"/>
              <a:t>The NLM Filter is effective at removing the random Gaussian noise in the images.</a:t>
            </a:r>
          </a:p>
          <a:p>
            <a:pPr marL="514350" indent="-514350">
              <a:buFont typeface="+mj-lt"/>
              <a:buAutoNum type="arabicPeriod"/>
            </a:pPr>
            <a:r>
              <a:rPr lang="en-US" dirty="0"/>
              <a:t>The NLM Filter is not as effective at removing the motion distortion from the images.</a:t>
            </a:r>
          </a:p>
          <a:p>
            <a:pPr marL="514350" indent="-514350">
              <a:buFont typeface="+mj-lt"/>
              <a:buAutoNum type="arabicPeriod"/>
            </a:pPr>
            <a:r>
              <a:rPr lang="en-US" dirty="0"/>
              <a:t>The PSNR of the recovered image is increased over the noisy images, but not to the same extent of the BM3D filter.</a:t>
            </a:r>
          </a:p>
          <a:p>
            <a:pPr marL="514350" indent="-514350">
              <a:buFont typeface="+mj-lt"/>
              <a:buAutoNum type="arabicPeriod"/>
            </a:pPr>
            <a:r>
              <a:rPr lang="en-US" dirty="0"/>
              <a:t>The original image quality is not always recovered, especially when either the noise or motion distortion is heavy.</a:t>
            </a:r>
          </a:p>
          <a:p>
            <a:pPr marL="514350" indent="-514350">
              <a:buFont typeface="+mj-lt"/>
              <a:buAutoNum type="arabicPeriod"/>
            </a:pPr>
            <a:r>
              <a:rPr lang="en-US" dirty="0"/>
              <a:t>The NLM filtering appears to combine to an extent both the Wiener filter and the BM3D filter as it recovers some of the noise and motion distortion, though not as well as either of those filters.</a:t>
            </a:r>
          </a:p>
          <a:p>
            <a:pPr marL="514350" indent="-514350">
              <a:buFont typeface="+mj-lt"/>
              <a:buAutoNum type="arabicPeriod"/>
            </a:pPr>
            <a:r>
              <a:rPr lang="en-US" dirty="0"/>
              <a:t>The smoothing effect of this filter seems to remove some of the edges of the image.</a:t>
            </a:r>
          </a:p>
        </p:txBody>
      </p:sp>
    </p:spTree>
    <p:extLst>
      <p:ext uri="{BB962C8B-B14F-4D97-AF65-F5344CB8AC3E}">
        <p14:creationId xmlns:p14="http://schemas.microsoft.com/office/powerpoint/2010/main" val="16520028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89814-5D8C-40EA-A87F-6EA6ADEC478D}"/>
              </a:ext>
            </a:extLst>
          </p:cNvPr>
          <p:cNvSpPr>
            <a:spLocks noGrp="1"/>
          </p:cNvSpPr>
          <p:nvPr>
            <p:ph type="title"/>
          </p:nvPr>
        </p:nvSpPr>
        <p:spPr/>
        <p:txBody>
          <a:bodyPr>
            <a:noAutofit/>
          </a:bodyPr>
          <a:lstStyle/>
          <a:p>
            <a:r>
              <a:rPr lang="en-US" sz="3600" dirty="0"/>
              <a:t>Conclusion</a:t>
            </a:r>
          </a:p>
        </p:txBody>
      </p:sp>
      <p:sp>
        <p:nvSpPr>
          <p:cNvPr id="4" name="Text Placeholder 3">
            <a:extLst>
              <a:ext uri="{FF2B5EF4-FFF2-40B4-BE49-F238E27FC236}">
                <a16:creationId xmlns:a16="http://schemas.microsoft.com/office/drawing/2014/main" id="{66B97D1F-8EDF-4007-8AB0-3B3FFEA8CE07}"/>
              </a:ext>
            </a:extLst>
          </p:cNvPr>
          <p:cNvSpPr>
            <a:spLocks noGrp="1"/>
          </p:cNvSpPr>
          <p:nvPr>
            <p:ph type="body" idx="1"/>
          </p:nvPr>
        </p:nvSpPr>
        <p:spPr>
          <a:xfrm>
            <a:off x="457200" y="1535113"/>
            <a:ext cx="2502816" cy="639762"/>
          </a:xfrm>
        </p:spPr>
        <p:txBody>
          <a:bodyPr/>
          <a:lstStyle/>
          <a:p>
            <a:r>
              <a:rPr lang="en-US" dirty="0"/>
              <a:t>Wiener Filter</a:t>
            </a:r>
          </a:p>
        </p:txBody>
      </p:sp>
      <p:sp>
        <p:nvSpPr>
          <p:cNvPr id="3" name="Content Placeholder 2">
            <a:extLst>
              <a:ext uri="{FF2B5EF4-FFF2-40B4-BE49-F238E27FC236}">
                <a16:creationId xmlns:a16="http://schemas.microsoft.com/office/drawing/2014/main" id="{61A9B9E5-F0EF-40C3-88FA-FF8BBC0078AC}"/>
              </a:ext>
            </a:extLst>
          </p:cNvPr>
          <p:cNvSpPr>
            <a:spLocks noGrp="1"/>
          </p:cNvSpPr>
          <p:nvPr>
            <p:ph sz="half" idx="2"/>
          </p:nvPr>
        </p:nvSpPr>
        <p:spPr>
          <a:xfrm>
            <a:off x="457200" y="2174875"/>
            <a:ext cx="2700779" cy="3951288"/>
          </a:xfrm>
        </p:spPr>
        <p:txBody>
          <a:bodyPr>
            <a:normAutofit/>
          </a:bodyPr>
          <a:lstStyle/>
          <a:p>
            <a:r>
              <a:rPr lang="en-US" dirty="0"/>
              <a:t>Most effective for removing motion distortion from images</a:t>
            </a:r>
          </a:p>
          <a:p>
            <a:r>
              <a:rPr lang="en-US" dirty="0"/>
              <a:t>Not as effective as the BM3D filter for removing noise from images</a:t>
            </a:r>
          </a:p>
          <a:p>
            <a:pPr marL="0" indent="0">
              <a:buNone/>
            </a:pPr>
            <a:endParaRPr lang="en-US" dirty="0"/>
          </a:p>
        </p:txBody>
      </p:sp>
      <p:sp>
        <p:nvSpPr>
          <p:cNvPr id="5" name="Text Placeholder 4">
            <a:extLst>
              <a:ext uri="{FF2B5EF4-FFF2-40B4-BE49-F238E27FC236}">
                <a16:creationId xmlns:a16="http://schemas.microsoft.com/office/drawing/2014/main" id="{2DA20DD5-0A6E-4E51-BEDE-7F2C5F9056EF}"/>
              </a:ext>
            </a:extLst>
          </p:cNvPr>
          <p:cNvSpPr>
            <a:spLocks noGrp="1"/>
          </p:cNvSpPr>
          <p:nvPr>
            <p:ph type="body" sz="quarter" idx="3"/>
          </p:nvPr>
        </p:nvSpPr>
        <p:spPr>
          <a:xfrm>
            <a:off x="3259284" y="1535113"/>
            <a:ext cx="4041775" cy="639762"/>
          </a:xfrm>
        </p:spPr>
        <p:txBody>
          <a:bodyPr/>
          <a:lstStyle/>
          <a:p>
            <a:r>
              <a:rPr lang="en-US" dirty="0"/>
              <a:t>BM3D Filter</a:t>
            </a:r>
          </a:p>
        </p:txBody>
      </p:sp>
      <p:sp>
        <p:nvSpPr>
          <p:cNvPr id="6" name="Content Placeholder 5">
            <a:extLst>
              <a:ext uri="{FF2B5EF4-FFF2-40B4-BE49-F238E27FC236}">
                <a16:creationId xmlns:a16="http://schemas.microsoft.com/office/drawing/2014/main" id="{C26652F5-15BD-4F38-B87D-9AB58141B4F1}"/>
              </a:ext>
            </a:extLst>
          </p:cNvPr>
          <p:cNvSpPr>
            <a:spLocks noGrp="1"/>
          </p:cNvSpPr>
          <p:nvPr>
            <p:ph sz="quarter" idx="4"/>
          </p:nvPr>
        </p:nvSpPr>
        <p:spPr>
          <a:xfrm>
            <a:off x="3259287" y="2174875"/>
            <a:ext cx="2811575" cy="3951288"/>
          </a:xfrm>
        </p:spPr>
        <p:txBody>
          <a:bodyPr>
            <a:normAutofit/>
          </a:bodyPr>
          <a:lstStyle/>
          <a:p>
            <a:r>
              <a:rPr lang="en-US" dirty="0"/>
              <a:t>Most Effective for removing noise from images</a:t>
            </a:r>
          </a:p>
          <a:p>
            <a:r>
              <a:rPr lang="en-US" dirty="0"/>
              <a:t>Not as effective as the Wiener filter for removing motion distortion from images</a:t>
            </a:r>
          </a:p>
        </p:txBody>
      </p:sp>
      <p:sp>
        <p:nvSpPr>
          <p:cNvPr id="7" name="Text Placeholder 4">
            <a:extLst>
              <a:ext uri="{FF2B5EF4-FFF2-40B4-BE49-F238E27FC236}">
                <a16:creationId xmlns:a16="http://schemas.microsoft.com/office/drawing/2014/main" id="{E739FA38-D180-48BA-8132-80FFA9C59768}"/>
              </a:ext>
            </a:extLst>
          </p:cNvPr>
          <p:cNvSpPr txBox="1">
            <a:spLocks/>
          </p:cNvSpPr>
          <p:nvPr/>
        </p:nvSpPr>
        <p:spPr>
          <a:xfrm>
            <a:off x="5966351" y="1536681"/>
            <a:ext cx="3017393" cy="639762"/>
          </a:xfrm>
          <a:prstGeom prst="rect">
            <a:avLst/>
          </a:prstGeom>
        </p:spPr>
        <p:txBody>
          <a:bodyPr vert="horz" lIns="91440" tIns="45720" rIns="91440" bIns="45720" rtlCol="0" anchor="b">
            <a:normAutofit/>
          </a:bodyPr>
          <a:lstStyle>
            <a:lvl1pPr marL="0" indent="0" algn="l" defTabSz="457200" rtl="0" eaLnBrk="1" latinLnBrk="0" hangingPunct="1">
              <a:spcBef>
                <a:spcPct val="20000"/>
              </a:spcBef>
              <a:buFont typeface="Arial"/>
              <a:buNone/>
              <a:defRPr sz="2400" b="1" kern="1200">
                <a:solidFill>
                  <a:schemeClr val="tx1"/>
                </a:solidFill>
                <a:latin typeface="Helvetica"/>
                <a:ea typeface="+mn-ea"/>
                <a:cs typeface="Helvetica"/>
              </a:defRPr>
            </a:lvl1pPr>
            <a:lvl2pPr marL="457200" indent="0" algn="l" defTabSz="457200" rtl="0" eaLnBrk="1" latinLnBrk="0" hangingPunct="1">
              <a:spcBef>
                <a:spcPct val="20000"/>
              </a:spcBef>
              <a:buFont typeface="Arial"/>
              <a:buNone/>
              <a:defRPr sz="2000" b="1" kern="1200">
                <a:solidFill>
                  <a:schemeClr val="tx1"/>
                </a:solidFill>
                <a:latin typeface="Helvetica"/>
                <a:ea typeface="+mn-ea"/>
                <a:cs typeface="Helvetica"/>
              </a:defRPr>
            </a:lvl2pPr>
            <a:lvl3pPr marL="914400" indent="0" algn="l" defTabSz="457200" rtl="0" eaLnBrk="1" latinLnBrk="0" hangingPunct="1">
              <a:spcBef>
                <a:spcPct val="20000"/>
              </a:spcBef>
              <a:buFont typeface="Arial"/>
              <a:buNone/>
              <a:defRPr sz="1800" b="1" kern="1200">
                <a:solidFill>
                  <a:schemeClr val="tx1"/>
                </a:solidFill>
                <a:latin typeface="Helvetica"/>
                <a:ea typeface="+mn-ea"/>
                <a:cs typeface="Helvetica"/>
              </a:defRPr>
            </a:lvl3pPr>
            <a:lvl4pPr marL="1371600" indent="0" algn="l" defTabSz="457200" rtl="0" eaLnBrk="1" latinLnBrk="0" hangingPunct="1">
              <a:spcBef>
                <a:spcPct val="20000"/>
              </a:spcBef>
              <a:buFont typeface="Arial"/>
              <a:buNone/>
              <a:defRPr sz="1600" b="1" kern="1200">
                <a:solidFill>
                  <a:schemeClr val="tx1"/>
                </a:solidFill>
                <a:latin typeface="Helvetica"/>
                <a:ea typeface="+mn-ea"/>
                <a:cs typeface="Helvetica"/>
              </a:defRPr>
            </a:lvl4pPr>
            <a:lvl5pPr marL="1828800" indent="0" algn="l" defTabSz="457200" rtl="0" eaLnBrk="1" latinLnBrk="0" hangingPunct="1">
              <a:spcBef>
                <a:spcPct val="20000"/>
              </a:spcBef>
              <a:buFont typeface="Arial"/>
              <a:buNone/>
              <a:defRPr sz="1600" b="1" kern="1200">
                <a:solidFill>
                  <a:schemeClr val="tx1"/>
                </a:solidFill>
                <a:latin typeface="Helvetica"/>
                <a:ea typeface="+mn-ea"/>
                <a:cs typeface="Helvetica"/>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r>
              <a:rPr lang="en-US" dirty="0"/>
              <a:t>NLM Filter</a:t>
            </a:r>
          </a:p>
        </p:txBody>
      </p:sp>
      <p:sp>
        <p:nvSpPr>
          <p:cNvPr id="8" name="Content Placeholder 5">
            <a:extLst>
              <a:ext uri="{FF2B5EF4-FFF2-40B4-BE49-F238E27FC236}">
                <a16:creationId xmlns:a16="http://schemas.microsoft.com/office/drawing/2014/main" id="{E4A62D65-D02B-4662-9F46-B9D68A8AB1FB}"/>
              </a:ext>
            </a:extLst>
          </p:cNvPr>
          <p:cNvSpPr txBox="1">
            <a:spLocks/>
          </p:cNvSpPr>
          <p:nvPr/>
        </p:nvSpPr>
        <p:spPr>
          <a:xfrm>
            <a:off x="5966354" y="2176442"/>
            <a:ext cx="2811575" cy="4507161"/>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Font typeface="Arial"/>
              <a:buChar char="•"/>
              <a:defRPr sz="24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0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18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16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6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6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600" kern="1200">
                <a:solidFill>
                  <a:schemeClr val="tx1"/>
                </a:solidFill>
                <a:latin typeface="+mn-lt"/>
                <a:ea typeface="+mn-ea"/>
                <a:cs typeface="+mn-cs"/>
              </a:defRPr>
            </a:lvl9pPr>
          </a:lstStyle>
          <a:p>
            <a:r>
              <a:rPr lang="en-US" dirty="0"/>
              <a:t>Provides some recovery for both noise and motion distortion</a:t>
            </a:r>
          </a:p>
          <a:p>
            <a:r>
              <a:rPr lang="en-US" dirty="0"/>
              <a:t>Not as effective as Wiener filter for motion recovery</a:t>
            </a:r>
          </a:p>
          <a:p>
            <a:r>
              <a:rPr lang="en-US" dirty="0"/>
              <a:t>Not as effective as BM3D for noise recovery</a:t>
            </a:r>
          </a:p>
          <a:p>
            <a:r>
              <a:rPr lang="en-US" dirty="0"/>
              <a:t>Suffers from excessive smoothing and edge destruction.</a:t>
            </a:r>
          </a:p>
        </p:txBody>
      </p:sp>
    </p:spTree>
    <p:extLst>
      <p:ext uri="{BB962C8B-B14F-4D97-AF65-F5344CB8AC3E}">
        <p14:creationId xmlns:p14="http://schemas.microsoft.com/office/powerpoint/2010/main" val="3655925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8C69CF-FA35-4641-8FF3-B3079F9331EB}"/>
              </a:ext>
            </a:extLst>
          </p:cNvPr>
          <p:cNvPicPr>
            <a:picLocks noChangeAspect="1"/>
          </p:cNvPicPr>
          <p:nvPr/>
        </p:nvPicPr>
        <p:blipFill>
          <a:blip r:embed="rId2"/>
          <a:stretch>
            <a:fillRect/>
          </a:stretch>
        </p:blipFill>
        <p:spPr>
          <a:xfrm>
            <a:off x="4698611" y="5932736"/>
            <a:ext cx="4075483" cy="544748"/>
          </a:xfrm>
          <a:prstGeom prst="rect">
            <a:avLst/>
          </a:prstGeom>
        </p:spPr>
      </p:pic>
      <p:sp>
        <p:nvSpPr>
          <p:cNvPr id="2" name="Title 1"/>
          <p:cNvSpPr>
            <a:spLocks noGrp="1"/>
          </p:cNvSpPr>
          <p:nvPr>
            <p:ph type="title"/>
          </p:nvPr>
        </p:nvSpPr>
        <p:spPr>
          <a:xfrm>
            <a:off x="457200" y="67246"/>
            <a:ext cx="8229600" cy="734030"/>
          </a:xfrm>
        </p:spPr>
        <p:txBody>
          <a:bodyPr>
            <a:normAutofit fontScale="90000"/>
          </a:bodyPr>
          <a:lstStyle/>
          <a:p>
            <a:r>
              <a:rPr lang="en-US" dirty="0">
                <a:solidFill>
                  <a:srgbClr val="0072BC"/>
                </a:solidFill>
              </a:rPr>
              <a:t>Generate Noisy Images</a:t>
            </a:r>
          </a:p>
        </p:txBody>
      </p:sp>
      <p:sp>
        <p:nvSpPr>
          <p:cNvPr id="3" name="Content Placeholder 2">
            <a:extLst>
              <a:ext uri="{FF2B5EF4-FFF2-40B4-BE49-F238E27FC236}">
                <a16:creationId xmlns:a16="http://schemas.microsoft.com/office/drawing/2014/main" id="{A2791B71-414D-4600-B642-1D9A45E09800}"/>
              </a:ext>
            </a:extLst>
          </p:cNvPr>
          <p:cNvSpPr>
            <a:spLocks noGrp="1"/>
          </p:cNvSpPr>
          <p:nvPr>
            <p:ph idx="1"/>
          </p:nvPr>
        </p:nvSpPr>
        <p:spPr>
          <a:xfrm>
            <a:off x="457200" y="801276"/>
            <a:ext cx="8229600" cy="734031"/>
          </a:xfrm>
        </p:spPr>
        <p:txBody>
          <a:bodyPr>
            <a:normAutofit fontScale="62500" lnSpcReduction="20000"/>
          </a:bodyPr>
          <a:lstStyle/>
          <a:p>
            <a:pPr marL="0" indent="0">
              <a:buNone/>
            </a:pPr>
            <a:r>
              <a:rPr lang="en-US" dirty="0"/>
              <a:t>” Use </a:t>
            </a:r>
            <a:r>
              <a:rPr lang="en-US" b="1" dirty="0" err="1"/>
              <a:t>noisyImage.m</a:t>
            </a:r>
            <a:r>
              <a:rPr lang="en-US" dirty="0"/>
              <a:t> to generate blurry images as input of following questions. Then deblur with filters we introduced during class.”</a:t>
            </a:r>
          </a:p>
        </p:txBody>
      </p:sp>
      <p:pic>
        <p:nvPicPr>
          <p:cNvPr id="4" name="Picture 3">
            <a:extLst>
              <a:ext uri="{FF2B5EF4-FFF2-40B4-BE49-F238E27FC236}">
                <a16:creationId xmlns:a16="http://schemas.microsoft.com/office/drawing/2014/main" id="{0A22361D-E501-4FAD-8FAB-15886A960A8F}"/>
              </a:ext>
            </a:extLst>
          </p:cNvPr>
          <p:cNvPicPr>
            <a:picLocks noChangeAspect="1"/>
          </p:cNvPicPr>
          <p:nvPr/>
        </p:nvPicPr>
        <p:blipFill>
          <a:blip r:embed="rId3"/>
          <a:stretch>
            <a:fillRect/>
          </a:stretch>
        </p:blipFill>
        <p:spPr>
          <a:xfrm>
            <a:off x="0" y="1462044"/>
            <a:ext cx="4684742" cy="5064754"/>
          </a:xfrm>
          <a:prstGeom prst="rect">
            <a:avLst/>
          </a:prstGeom>
        </p:spPr>
      </p:pic>
      <p:pic>
        <p:nvPicPr>
          <p:cNvPr id="5" name="Picture 4">
            <a:extLst>
              <a:ext uri="{FF2B5EF4-FFF2-40B4-BE49-F238E27FC236}">
                <a16:creationId xmlns:a16="http://schemas.microsoft.com/office/drawing/2014/main" id="{CCBF3F25-F5E9-46E1-A02C-FE6BDD22B8A5}"/>
              </a:ext>
            </a:extLst>
          </p:cNvPr>
          <p:cNvPicPr>
            <a:picLocks noChangeAspect="1"/>
          </p:cNvPicPr>
          <p:nvPr/>
        </p:nvPicPr>
        <p:blipFill>
          <a:blip r:embed="rId4"/>
          <a:stretch>
            <a:fillRect/>
          </a:stretch>
        </p:blipFill>
        <p:spPr>
          <a:xfrm>
            <a:off x="4684742" y="1396434"/>
            <a:ext cx="4229567" cy="4542454"/>
          </a:xfrm>
          <a:prstGeom prst="rect">
            <a:avLst/>
          </a:prstGeom>
        </p:spPr>
      </p:pic>
    </p:spTree>
    <p:extLst>
      <p:ext uri="{BB962C8B-B14F-4D97-AF65-F5344CB8AC3E}">
        <p14:creationId xmlns:p14="http://schemas.microsoft.com/office/powerpoint/2010/main" val="1198691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7246"/>
            <a:ext cx="8229600" cy="734030"/>
          </a:xfrm>
        </p:spPr>
        <p:txBody>
          <a:bodyPr>
            <a:normAutofit fontScale="90000"/>
          </a:bodyPr>
          <a:lstStyle/>
          <a:p>
            <a:r>
              <a:rPr lang="en-US" dirty="0">
                <a:solidFill>
                  <a:srgbClr val="0072BC"/>
                </a:solidFill>
              </a:rPr>
              <a:t>Problem 1: Wiener Filtering</a:t>
            </a:r>
          </a:p>
        </p:txBody>
      </p:sp>
      <p:sp>
        <p:nvSpPr>
          <p:cNvPr id="3" name="Content Placeholder 2">
            <a:extLst>
              <a:ext uri="{FF2B5EF4-FFF2-40B4-BE49-F238E27FC236}">
                <a16:creationId xmlns:a16="http://schemas.microsoft.com/office/drawing/2014/main" id="{A2791B71-414D-4600-B642-1D9A45E09800}"/>
              </a:ext>
            </a:extLst>
          </p:cNvPr>
          <p:cNvSpPr>
            <a:spLocks noGrp="1"/>
          </p:cNvSpPr>
          <p:nvPr>
            <p:ph idx="1"/>
          </p:nvPr>
        </p:nvSpPr>
        <p:spPr>
          <a:xfrm>
            <a:off x="457200" y="801276"/>
            <a:ext cx="8229600" cy="4392893"/>
          </a:xfrm>
        </p:spPr>
        <p:txBody>
          <a:bodyPr>
            <a:normAutofit fontScale="70000" lnSpcReduction="20000"/>
          </a:bodyPr>
          <a:lstStyle/>
          <a:p>
            <a:pPr marL="0" lvl="0" indent="0">
              <a:buNone/>
            </a:pPr>
            <a:r>
              <a:rPr lang="en-US" dirty="0"/>
              <a:t>”Use Wiener filter to denoise and deblur the 6 noisy images. Adjust the value of parameter k (noise to signal power ratio parameter) and choose the appropriate value for the filter. Finally, use the correlation model spectrum to compute wiener filtering. (60 points)</a:t>
            </a:r>
            <a:endParaRPr lang="en-US" sz="2800" dirty="0"/>
          </a:p>
          <a:p>
            <a:pPr marL="0" indent="0">
              <a:buNone/>
            </a:pPr>
            <a:endParaRPr lang="en-US" b="1" dirty="0"/>
          </a:p>
          <a:p>
            <a:pPr marL="0" indent="0">
              <a:buNone/>
            </a:pPr>
            <a:r>
              <a:rPr lang="en-US" b="1" dirty="0"/>
              <a:t>Hint: [reconstructed image] = </a:t>
            </a:r>
            <a:r>
              <a:rPr lang="en-US" b="1" dirty="0" err="1"/>
              <a:t>deconvwnr</a:t>
            </a:r>
            <a:r>
              <a:rPr lang="en-US" b="1" dirty="0"/>
              <a:t>(image, noisy image, k)</a:t>
            </a:r>
            <a:endParaRPr lang="en-US" sz="2800" dirty="0"/>
          </a:p>
          <a:p>
            <a:r>
              <a:rPr lang="en-US" dirty="0"/>
              <a:t>Estimate the value of NSR. </a:t>
            </a:r>
            <a:endParaRPr lang="en-US" sz="2800" dirty="0"/>
          </a:p>
          <a:p>
            <a:r>
              <a:rPr lang="en-US" dirty="0"/>
              <a:t>Use the correlation model (</a:t>
            </a:r>
            <a:r>
              <a:rPr lang="en-US" b="1" dirty="0"/>
              <a:t>k=</a:t>
            </a:r>
            <a:r>
              <a:rPr lang="en-US" b="1" dirty="0" err="1"/>
              <a:t>noise_var</a:t>
            </a:r>
            <a:r>
              <a:rPr lang="en-US" b="1" dirty="0"/>
              <a:t>/</a:t>
            </a:r>
            <a:r>
              <a:rPr lang="en-US" b="1" dirty="0" err="1"/>
              <a:t>image_var</a:t>
            </a:r>
            <a:r>
              <a:rPr lang="en-US" dirty="0"/>
              <a:t>).</a:t>
            </a:r>
            <a:endParaRPr lang="en-US" sz="2800" dirty="0"/>
          </a:p>
          <a:p>
            <a:r>
              <a:rPr lang="en-US" dirty="0"/>
              <a:t>Compare PSNR of each configuration for wiener filtering.</a:t>
            </a:r>
            <a:endParaRPr lang="en-US" sz="2800" dirty="0"/>
          </a:p>
          <a:p>
            <a:r>
              <a:rPr lang="en-US" dirty="0"/>
              <a:t>Analyze the results.”</a:t>
            </a:r>
          </a:p>
        </p:txBody>
      </p:sp>
    </p:spTree>
    <p:extLst>
      <p:ext uri="{BB962C8B-B14F-4D97-AF65-F5344CB8AC3E}">
        <p14:creationId xmlns:p14="http://schemas.microsoft.com/office/powerpoint/2010/main" val="3493553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7246"/>
            <a:ext cx="8229600" cy="734030"/>
          </a:xfrm>
        </p:spPr>
        <p:txBody>
          <a:bodyPr>
            <a:normAutofit fontScale="90000"/>
          </a:bodyPr>
          <a:lstStyle/>
          <a:p>
            <a:r>
              <a:rPr lang="en-US" dirty="0">
                <a:solidFill>
                  <a:srgbClr val="0072BC"/>
                </a:solidFill>
              </a:rPr>
              <a:t>Problem 1: Weiner Filtering</a:t>
            </a:r>
          </a:p>
        </p:txBody>
      </p:sp>
      <p:pic>
        <p:nvPicPr>
          <p:cNvPr id="4" name="Picture 3">
            <a:extLst>
              <a:ext uri="{FF2B5EF4-FFF2-40B4-BE49-F238E27FC236}">
                <a16:creationId xmlns:a16="http://schemas.microsoft.com/office/drawing/2014/main" id="{B4F987FF-C724-484F-9339-36A619FD682B}"/>
              </a:ext>
            </a:extLst>
          </p:cNvPr>
          <p:cNvPicPr>
            <a:picLocks noChangeAspect="1"/>
          </p:cNvPicPr>
          <p:nvPr/>
        </p:nvPicPr>
        <p:blipFill>
          <a:blip r:embed="rId2"/>
          <a:stretch>
            <a:fillRect/>
          </a:stretch>
        </p:blipFill>
        <p:spPr>
          <a:xfrm>
            <a:off x="1" y="762812"/>
            <a:ext cx="4568456" cy="4799002"/>
          </a:xfrm>
          <a:prstGeom prst="rect">
            <a:avLst/>
          </a:prstGeom>
        </p:spPr>
      </p:pic>
      <p:pic>
        <p:nvPicPr>
          <p:cNvPr id="5" name="Picture 4">
            <a:extLst>
              <a:ext uri="{FF2B5EF4-FFF2-40B4-BE49-F238E27FC236}">
                <a16:creationId xmlns:a16="http://schemas.microsoft.com/office/drawing/2014/main" id="{225281DC-FCCE-4095-B456-16AEB481F32A}"/>
              </a:ext>
            </a:extLst>
          </p:cNvPr>
          <p:cNvPicPr>
            <a:picLocks noChangeAspect="1"/>
          </p:cNvPicPr>
          <p:nvPr/>
        </p:nvPicPr>
        <p:blipFill>
          <a:blip r:embed="rId3"/>
          <a:stretch>
            <a:fillRect/>
          </a:stretch>
        </p:blipFill>
        <p:spPr>
          <a:xfrm>
            <a:off x="4575546" y="842236"/>
            <a:ext cx="4492142" cy="3833453"/>
          </a:xfrm>
          <a:prstGeom prst="rect">
            <a:avLst/>
          </a:prstGeom>
        </p:spPr>
      </p:pic>
    </p:spTree>
    <p:extLst>
      <p:ext uri="{BB962C8B-B14F-4D97-AF65-F5344CB8AC3E}">
        <p14:creationId xmlns:p14="http://schemas.microsoft.com/office/powerpoint/2010/main" val="2304545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7246"/>
            <a:ext cx="8229600" cy="734030"/>
          </a:xfrm>
        </p:spPr>
        <p:txBody>
          <a:bodyPr>
            <a:normAutofit fontScale="90000"/>
          </a:bodyPr>
          <a:lstStyle/>
          <a:p>
            <a:r>
              <a:rPr lang="en-US" dirty="0">
                <a:solidFill>
                  <a:srgbClr val="0072BC"/>
                </a:solidFill>
              </a:rPr>
              <a:t>Generate Noisy Images: “Lena”</a:t>
            </a:r>
          </a:p>
        </p:txBody>
      </p:sp>
      <p:pic>
        <p:nvPicPr>
          <p:cNvPr id="4" name="Picture 3">
            <a:extLst>
              <a:ext uri="{FF2B5EF4-FFF2-40B4-BE49-F238E27FC236}">
                <a16:creationId xmlns:a16="http://schemas.microsoft.com/office/drawing/2014/main" id="{9958F1F0-0BAE-4A52-8A88-5F408DEBF244}"/>
              </a:ext>
            </a:extLst>
          </p:cNvPr>
          <p:cNvPicPr>
            <a:picLocks noChangeAspect="1"/>
          </p:cNvPicPr>
          <p:nvPr/>
        </p:nvPicPr>
        <p:blipFill>
          <a:blip r:embed="rId2"/>
          <a:stretch>
            <a:fillRect/>
          </a:stretch>
        </p:blipFill>
        <p:spPr>
          <a:xfrm>
            <a:off x="989814" y="821078"/>
            <a:ext cx="7164371" cy="5829471"/>
          </a:xfrm>
          <a:prstGeom prst="rect">
            <a:avLst/>
          </a:prstGeom>
        </p:spPr>
      </p:pic>
    </p:spTree>
    <p:extLst>
      <p:ext uri="{BB962C8B-B14F-4D97-AF65-F5344CB8AC3E}">
        <p14:creationId xmlns:p14="http://schemas.microsoft.com/office/powerpoint/2010/main" val="2181012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7246"/>
            <a:ext cx="8229600" cy="734030"/>
          </a:xfrm>
        </p:spPr>
        <p:txBody>
          <a:bodyPr>
            <a:normAutofit fontScale="90000"/>
          </a:bodyPr>
          <a:lstStyle/>
          <a:p>
            <a:r>
              <a:rPr lang="en-US" dirty="0">
                <a:solidFill>
                  <a:srgbClr val="0072BC"/>
                </a:solidFill>
              </a:rPr>
              <a:t>Problem 1: Wiener Filtering Results</a:t>
            </a:r>
          </a:p>
        </p:txBody>
      </p:sp>
      <p:graphicFrame>
        <p:nvGraphicFramePr>
          <p:cNvPr id="5" name="Table 5">
            <a:extLst>
              <a:ext uri="{FF2B5EF4-FFF2-40B4-BE49-F238E27FC236}">
                <a16:creationId xmlns:a16="http://schemas.microsoft.com/office/drawing/2014/main" id="{70986019-2E5E-46E9-9312-DE62FDF50240}"/>
              </a:ext>
            </a:extLst>
          </p:cNvPr>
          <p:cNvGraphicFramePr>
            <a:graphicFrameLocks noGrp="1"/>
          </p:cNvGraphicFramePr>
          <p:nvPr>
            <p:extLst>
              <p:ext uri="{D42A27DB-BD31-4B8C-83A1-F6EECF244321}">
                <p14:modId xmlns:p14="http://schemas.microsoft.com/office/powerpoint/2010/main" val="2726855485"/>
              </p:ext>
            </p:extLst>
          </p:nvPr>
        </p:nvGraphicFramePr>
        <p:xfrm>
          <a:off x="457200" y="1397000"/>
          <a:ext cx="8229600" cy="3814702"/>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2443599892"/>
                    </a:ext>
                  </a:extLst>
                </a:gridCol>
                <a:gridCol w="1645920">
                  <a:extLst>
                    <a:ext uri="{9D8B030D-6E8A-4147-A177-3AD203B41FA5}">
                      <a16:colId xmlns:a16="http://schemas.microsoft.com/office/drawing/2014/main" val="352560466"/>
                    </a:ext>
                  </a:extLst>
                </a:gridCol>
                <a:gridCol w="1645920">
                  <a:extLst>
                    <a:ext uri="{9D8B030D-6E8A-4147-A177-3AD203B41FA5}">
                      <a16:colId xmlns:a16="http://schemas.microsoft.com/office/drawing/2014/main" val="3790431230"/>
                    </a:ext>
                  </a:extLst>
                </a:gridCol>
                <a:gridCol w="1645920">
                  <a:extLst>
                    <a:ext uri="{9D8B030D-6E8A-4147-A177-3AD203B41FA5}">
                      <a16:colId xmlns:a16="http://schemas.microsoft.com/office/drawing/2014/main" val="2366928363"/>
                    </a:ext>
                  </a:extLst>
                </a:gridCol>
                <a:gridCol w="1645920">
                  <a:extLst>
                    <a:ext uri="{9D8B030D-6E8A-4147-A177-3AD203B41FA5}">
                      <a16:colId xmlns:a16="http://schemas.microsoft.com/office/drawing/2014/main" val="1792191158"/>
                    </a:ext>
                  </a:extLst>
                </a:gridCol>
              </a:tblGrid>
              <a:tr h="370840">
                <a:tc>
                  <a:txBody>
                    <a:bodyPr/>
                    <a:lstStyle/>
                    <a:p>
                      <a:r>
                        <a:rPr lang="en-US" dirty="0"/>
                        <a:t>Blur Type</a:t>
                      </a:r>
                    </a:p>
                  </a:txBody>
                  <a:tcPr/>
                </a:tc>
                <a:tc>
                  <a:txBody>
                    <a:bodyPr/>
                    <a:lstStyle/>
                    <a:p>
                      <a:r>
                        <a:rPr lang="en-US" dirty="0"/>
                        <a:t>Additive Noise</a:t>
                      </a:r>
                    </a:p>
                  </a:txBody>
                  <a:tcPr/>
                </a:tc>
                <a:tc>
                  <a:txBody>
                    <a:bodyPr/>
                    <a:lstStyle/>
                    <a:p>
                      <a:r>
                        <a:rPr lang="en-US" dirty="0"/>
                        <a:t>Optimal NSR</a:t>
                      </a:r>
                    </a:p>
                  </a:txBody>
                  <a:tcPr/>
                </a:tc>
                <a:tc>
                  <a:txBody>
                    <a:bodyPr/>
                    <a:lstStyle/>
                    <a:p>
                      <a:r>
                        <a:rPr lang="en-US" dirty="0"/>
                        <a:t>Estimated SNR</a:t>
                      </a:r>
                    </a:p>
                  </a:txBody>
                  <a:tcPr/>
                </a:tc>
                <a:tc>
                  <a:txBody>
                    <a:bodyPr/>
                    <a:lstStyle/>
                    <a:p>
                      <a:r>
                        <a:rPr lang="en-US" dirty="0"/>
                        <a:t>Restored PSNR</a:t>
                      </a:r>
                    </a:p>
                  </a:txBody>
                  <a:tcPr/>
                </a:tc>
                <a:extLst>
                  <a:ext uri="{0D108BD9-81ED-4DB2-BD59-A6C34878D82A}">
                    <a16:rowId xmlns:a16="http://schemas.microsoft.com/office/drawing/2014/main" val="2668471548"/>
                  </a:ext>
                </a:extLst>
              </a:tr>
              <a:tr h="370840">
                <a:tc>
                  <a:txBody>
                    <a:bodyPr/>
                    <a:lstStyle/>
                    <a:p>
                      <a:r>
                        <a:rPr lang="en-US" dirty="0"/>
                        <a:t>Motion</a:t>
                      </a:r>
                    </a:p>
                  </a:txBody>
                  <a:tcPr/>
                </a:tc>
                <a:tc>
                  <a:txBody>
                    <a:bodyPr/>
                    <a:lstStyle/>
                    <a:p>
                      <a:pPr marL="0" marR="0" algn="just">
                        <a:lnSpc>
                          <a:spcPct val="107000"/>
                        </a:lnSpc>
                        <a:spcBef>
                          <a:spcPts val="0"/>
                        </a:spcBef>
                        <a:spcAft>
                          <a:spcPts val="0"/>
                        </a:spcAft>
                      </a:pPr>
                      <a:r>
                        <a:rPr lang="en-US" sz="1800" dirty="0">
                          <a:effectLst/>
                        </a:rPr>
                        <a:t>Mean = 0</a:t>
                      </a:r>
                    </a:p>
                    <a:p>
                      <a:pPr marL="0" marR="0" algn="just">
                        <a:lnSpc>
                          <a:spcPct val="107000"/>
                        </a:lnSpc>
                        <a:spcBef>
                          <a:spcPts val="0"/>
                        </a:spcBef>
                        <a:spcAft>
                          <a:spcPts val="800"/>
                        </a:spcAft>
                      </a:pPr>
                      <a:r>
                        <a:rPr lang="en-US" sz="1800" dirty="0">
                          <a:effectLst/>
                        </a:rPr>
                        <a:t>Var = 0</a:t>
                      </a:r>
                      <a:endParaRPr lang="en-US" sz="1600" dirty="0">
                        <a:effectLst/>
                        <a:latin typeface="Calibri" panose="020F0502020204030204" pitchFamily="34" charset="0"/>
                        <a:ea typeface="SimSun" panose="02010600030101010101" pitchFamily="2" charset="-122"/>
                        <a:cs typeface="Vrinda" panose="020B0502040204020203" pitchFamily="34" charset="0"/>
                      </a:endParaRPr>
                    </a:p>
                  </a:txBody>
                  <a:tcPr marL="68580" marR="68580" marT="0" marB="0"/>
                </a:tc>
                <a:tc>
                  <a:txBody>
                    <a:bodyPr/>
                    <a:lstStyle/>
                    <a:p>
                      <a:r>
                        <a:rPr lang="en-US" dirty="0"/>
                        <a:t>0.0355</a:t>
                      </a:r>
                    </a:p>
                  </a:txBody>
                  <a:tcPr/>
                </a:tc>
                <a:tc>
                  <a:txBody>
                    <a:bodyPr/>
                    <a:lstStyle/>
                    <a:p>
                      <a:r>
                        <a:rPr lang="en-US" dirty="0"/>
                        <a:t>0.0019</a:t>
                      </a:r>
                    </a:p>
                  </a:txBody>
                  <a:tcPr/>
                </a:tc>
                <a:tc>
                  <a:txBody>
                    <a:bodyPr/>
                    <a:lstStyle/>
                    <a:p>
                      <a:r>
                        <a:rPr lang="en-US" dirty="0"/>
                        <a:t>24.00</a:t>
                      </a:r>
                    </a:p>
                  </a:txBody>
                  <a:tcPr/>
                </a:tc>
                <a:extLst>
                  <a:ext uri="{0D108BD9-81ED-4DB2-BD59-A6C34878D82A}">
                    <a16:rowId xmlns:a16="http://schemas.microsoft.com/office/drawing/2014/main" val="3887919709"/>
                  </a:ext>
                </a:extLst>
              </a:tr>
              <a:tr h="370840">
                <a:tc>
                  <a:txBody>
                    <a:bodyPr/>
                    <a:lstStyle/>
                    <a:p>
                      <a:r>
                        <a:rPr lang="en-US" dirty="0"/>
                        <a:t>Motion</a:t>
                      </a:r>
                    </a:p>
                  </a:txBody>
                  <a:tcPr/>
                </a:tc>
                <a:tc>
                  <a:txBody>
                    <a:bodyPr/>
                    <a:lstStyle/>
                    <a:p>
                      <a:pPr marL="0" marR="0" algn="just">
                        <a:lnSpc>
                          <a:spcPct val="107000"/>
                        </a:lnSpc>
                        <a:spcBef>
                          <a:spcPts val="0"/>
                        </a:spcBef>
                        <a:spcAft>
                          <a:spcPts val="0"/>
                        </a:spcAft>
                      </a:pPr>
                      <a:r>
                        <a:rPr lang="en-US" sz="1800" dirty="0">
                          <a:effectLst/>
                        </a:rPr>
                        <a:t>Mean = 0</a:t>
                      </a:r>
                    </a:p>
                    <a:p>
                      <a:pPr marL="0" marR="0" algn="just">
                        <a:lnSpc>
                          <a:spcPct val="107000"/>
                        </a:lnSpc>
                        <a:spcBef>
                          <a:spcPts val="0"/>
                        </a:spcBef>
                        <a:spcAft>
                          <a:spcPts val="0"/>
                        </a:spcAft>
                      </a:pPr>
                      <a:r>
                        <a:rPr lang="en-US" sz="1800" dirty="0">
                          <a:effectLst/>
                        </a:rPr>
                        <a:t>Var = 0.005</a:t>
                      </a:r>
                      <a:endParaRPr lang="en-US" sz="1600" dirty="0">
                        <a:effectLst/>
                        <a:latin typeface="Calibri" panose="020F0502020204030204" pitchFamily="34" charset="0"/>
                        <a:ea typeface="SimSun" panose="02010600030101010101" pitchFamily="2" charset="-122"/>
                        <a:cs typeface="Vrinda" panose="020B0502040204020203" pitchFamily="34" charset="0"/>
                      </a:endParaRPr>
                    </a:p>
                  </a:txBody>
                  <a:tcPr marL="68580" marR="68580" marT="0" marB="0"/>
                </a:tc>
                <a:tc>
                  <a:txBody>
                    <a:bodyPr/>
                    <a:lstStyle/>
                    <a:p>
                      <a:r>
                        <a:rPr lang="en-US" dirty="0"/>
                        <a:t>0.08</a:t>
                      </a:r>
                    </a:p>
                  </a:txBody>
                  <a:tcPr/>
                </a:tc>
                <a:tc>
                  <a:txBody>
                    <a:bodyPr/>
                    <a:lstStyle/>
                    <a:p>
                      <a:r>
                        <a:rPr lang="en-US" dirty="0"/>
                        <a:t>0.0935</a:t>
                      </a:r>
                    </a:p>
                  </a:txBody>
                  <a:tcPr/>
                </a:tc>
                <a:tc>
                  <a:txBody>
                    <a:bodyPr/>
                    <a:lstStyle/>
                    <a:p>
                      <a:r>
                        <a:rPr lang="en-US" dirty="0"/>
                        <a:t>21.10</a:t>
                      </a:r>
                    </a:p>
                  </a:txBody>
                  <a:tcPr/>
                </a:tc>
                <a:extLst>
                  <a:ext uri="{0D108BD9-81ED-4DB2-BD59-A6C34878D82A}">
                    <a16:rowId xmlns:a16="http://schemas.microsoft.com/office/drawing/2014/main" val="3858520651"/>
                  </a:ext>
                </a:extLst>
              </a:tr>
              <a:tr h="370840">
                <a:tc>
                  <a:txBody>
                    <a:bodyPr/>
                    <a:lstStyle/>
                    <a:p>
                      <a:r>
                        <a:rPr lang="en-US" dirty="0"/>
                        <a:t>Motion</a:t>
                      </a:r>
                    </a:p>
                  </a:txBody>
                  <a:tcPr/>
                </a:tc>
                <a:tc>
                  <a:txBody>
                    <a:bodyPr/>
                    <a:lstStyle/>
                    <a:p>
                      <a:pPr marL="0" marR="0" algn="just">
                        <a:lnSpc>
                          <a:spcPct val="107000"/>
                        </a:lnSpc>
                        <a:spcBef>
                          <a:spcPts val="0"/>
                        </a:spcBef>
                        <a:spcAft>
                          <a:spcPts val="0"/>
                        </a:spcAft>
                      </a:pPr>
                      <a:r>
                        <a:rPr lang="en-US" sz="1800" kern="1200" dirty="0">
                          <a:solidFill>
                            <a:schemeClr val="dk1"/>
                          </a:solidFill>
                          <a:effectLst/>
                          <a:latin typeface="+mn-lt"/>
                          <a:ea typeface="+mn-ea"/>
                          <a:cs typeface="+mn-cs"/>
                        </a:rPr>
                        <a:t>Mean</a:t>
                      </a:r>
                      <a:r>
                        <a:rPr lang="en-US" sz="1800" dirty="0">
                          <a:effectLst/>
                        </a:rPr>
                        <a:t> = 0</a:t>
                      </a:r>
                    </a:p>
                    <a:p>
                      <a:pPr marL="0" marR="0" algn="just">
                        <a:lnSpc>
                          <a:spcPct val="107000"/>
                        </a:lnSpc>
                        <a:spcBef>
                          <a:spcPts val="0"/>
                        </a:spcBef>
                        <a:spcAft>
                          <a:spcPts val="800"/>
                        </a:spcAft>
                      </a:pPr>
                      <a:r>
                        <a:rPr lang="en-US" sz="1800" dirty="0">
                          <a:effectLst/>
                        </a:rPr>
                        <a:t>Var = 0.01</a:t>
                      </a:r>
                      <a:endParaRPr lang="en-US" sz="1600" dirty="0">
                        <a:effectLst/>
                        <a:latin typeface="Calibri" panose="020F0502020204030204" pitchFamily="34" charset="0"/>
                        <a:ea typeface="SimSun" panose="02010600030101010101" pitchFamily="2" charset="-122"/>
                        <a:cs typeface="Vrinda" panose="020B0502040204020203" pitchFamily="34" charset="0"/>
                      </a:endParaRPr>
                    </a:p>
                  </a:txBody>
                  <a:tcPr marL="68580" marR="68580" marT="0" marB="0"/>
                </a:tc>
                <a:tc>
                  <a:txBody>
                    <a:bodyPr/>
                    <a:lstStyle/>
                    <a:p>
                      <a:r>
                        <a:rPr lang="en-US" dirty="0"/>
                        <a:t>0.0990</a:t>
                      </a:r>
                    </a:p>
                  </a:txBody>
                  <a:tcPr/>
                </a:tc>
                <a:tc>
                  <a:txBody>
                    <a:bodyPr/>
                    <a:lstStyle/>
                    <a:p>
                      <a:r>
                        <a:rPr lang="en-US" dirty="0"/>
                        <a:t>0.1869</a:t>
                      </a:r>
                    </a:p>
                  </a:txBody>
                  <a:tcPr/>
                </a:tc>
                <a:tc>
                  <a:txBody>
                    <a:bodyPr/>
                    <a:lstStyle/>
                    <a:p>
                      <a:r>
                        <a:rPr lang="en-US" dirty="0"/>
                        <a:t>20.01</a:t>
                      </a:r>
                    </a:p>
                  </a:txBody>
                  <a:tcPr/>
                </a:tc>
                <a:extLst>
                  <a:ext uri="{0D108BD9-81ED-4DB2-BD59-A6C34878D82A}">
                    <a16:rowId xmlns:a16="http://schemas.microsoft.com/office/drawing/2014/main" val="4211829415"/>
                  </a:ext>
                </a:extLst>
              </a:tr>
              <a:tr h="370840">
                <a:tc>
                  <a:txBody>
                    <a:bodyPr/>
                    <a:lstStyle/>
                    <a:p>
                      <a:r>
                        <a:rPr lang="en-US" dirty="0"/>
                        <a:t>Gaussian</a:t>
                      </a:r>
                    </a:p>
                  </a:txBody>
                  <a:tcPr/>
                </a:tc>
                <a:tc>
                  <a:txBody>
                    <a:bodyPr/>
                    <a:lstStyle/>
                    <a:p>
                      <a:pPr marL="0" marR="0" algn="just">
                        <a:lnSpc>
                          <a:spcPct val="107000"/>
                        </a:lnSpc>
                        <a:spcBef>
                          <a:spcPts val="0"/>
                        </a:spcBef>
                        <a:spcAft>
                          <a:spcPts val="0"/>
                        </a:spcAft>
                      </a:pPr>
                      <a:r>
                        <a:rPr lang="en-US" sz="1800" dirty="0">
                          <a:effectLst/>
                        </a:rPr>
                        <a:t>Mean = 0</a:t>
                      </a:r>
                    </a:p>
                    <a:p>
                      <a:pPr marL="0" marR="0" algn="just">
                        <a:lnSpc>
                          <a:spcPct val="107000"/>
                        </a:lnSpc>
                        <a:spcBef>
                          <a:spcPts val="0"/>
                        </a:spcBef>
                        <a:spcAft>
                          <a:spcPts val="800"/>
                        </a:spcAft>
                      </a:pPr>
                      <a:r>
                        <a:rPr lang="en-US" sz="1800" dirty="0">
                          <a:effectLst/>
                        </a:rPr>
                        <a:t>Var = 0</a:t>
                      </a:r>
                      <a:endParaRPr lang="en-US" sz="1600" dirty="0">
                        <a:effectLst/>
                        <a:latin typeface="Calibri" panose="020F0502020204030204" pitchFamily="34" charset="0"/>
                        <a:ea typeface="SimSun" panose="02010600030101010101" pitchFamily="2" charset="-122"/>
                        <a:cs typeface="Vrinda" panose="020B0502040204020203" pitchFamily="34" charset="0"/>
                      </a:endParaRPr>
                    </a:p>
                  </a:txBody>
                  <a:tcPr marL="68580" marR="68580" marT="0" marB="0"/>
                </a:tc>
                <a:tc>
                  <a:txBody>
                    <a:bodyPr/>
                    <a:lstStyle/>
                    <a:p>
                      <a:r>
                        <a:rPr lang="en-US" dirty="0"/>
                        <a:t>0.0350</a:t>
                      </a:r>
                    </a:p>
                  </a:txBody>
                  <a:tcPr/>
                </a:tc>
                <a:tc>
                  <a:txBody>
                    <a:bodyPr/>
                    <a:lstStyle/>
                    <a:p>
                      <a:r>
                        <a:rPr lang="en-US" dirty="0"/>
                        <a:t>0.0019</a:t>
                      </a:r>
                    </a:p>
                  </a:txBody>
                  <a:tcPr/>
                </a:tc>
                <a:tc>
                  <a:txBody>
                    <a:bodyPr/>
                    <a:lstStyle/>
                    <a:p>
                      <a:r>
                        <a:rPr lang="en-US" dirty="0"/>
                        <a:t>27.71</a:t>
                      </a:r>
                    </a:p>
                  </a:txBody>
                  <a:tcPr/>
                </a:tc>
                <a:extLst>
                  <a:ext uri="{0D108BD9-81ED-4DB2-BD59-A6C34878D82A}">
                    <a16:rowId xmlns:a16="http://schemas.microsoft.com/office/drawing/2014/main" val="1701178741"/>
                  </a:ext>
                </a:extLst>
              </a:tr>
              <a:tr h="370840">
                <a:tc>
                  <a:txBody>
                    <a:bodyPr/>
                    <a:lstStyle/>
                    <a:p>
                      <a:r>
                        <a:rPr lang="en-US" dirty="0"/>
                        <a:t>Gaussian</a:t>
                      </a:r>
                    </a:p>
                  </a:txBody>
                  <a:tcPr/>
                </a:tc>
                <a:tc>
                  <a:txBody>
                    <a:bodyPr/>
                    <a:lstStyle/>
                    <a:p>
                      <a:pPr marL="0" marR="0" algn="just">
                        <a:lnSpc>
                          <a:spcPct val="107000"/>
                        </a:lnSpc>
                        <a:spcBef>
                          <a:spcPts val="0"/>
                        </a:spcBef>
                        <a:spcAft>
                          <a:spcPts val="0"/>
                        </a:spcAft>
                      </a:pPr>
                      <a:r>
                        <a:rPr lang="en-US" sz="1800" dirty="0">
                          <a:effectLst/>
                        </a:rPr>
                        <a:t>Mean = 0</a:t>
                      </a:r>
                    </a:p>
                    <a:p>
                      <a:pPr marL="0" marR="0" algn="just">
                        <a:lnSpc>
                          <a:spcPct val="107000"/>
                        </a:lnSpc>
                        <a:spcBef>
                          <a:spcPts val="0"/>
                        </a:spcBef>
                        <a:spcAft>
                          <a:spcPts val="800"/>
                        </a:spcAft>
                      </a:pPr>
                      <a:r>
                        <a:rPr lang="en-US" sz="1800" dirty="0">
                          <a:effectLst/>
                        </a:rPr>
                        <a:t>Var = 0.005</a:t>
                      </a:r>
                      <a:endParaRPr lang="en-US" sz="1600" dirty="0">
                        <a:effectLst/>
                        <a:latin typeface="Calibri" panose="020F0502020204030204" pitchFamily="34" charset="0"/>
                        <a:ea typeface="SimSun" panose="02010600030101010101" pitchFamily="2" charset="-122"/>
                        <a:cs typeface="Vrinda" panose="020B0502040204020203" pitchFamily="34" charset="0"/>
                      </a:endParaRPr>
                    </a:p>
                  </a:txBody>
                  <a:tcPr marL="68580" marR="68580" marT="0" marB="0"/>
                </a:tc>
                <a:tc>
                  <a:txBody>
                    <a:bodyPr/>
                    <a:lstStyle/>
                    <a:p>
                      <a:r>
                        <a:rPr lang="en-US" dirty="0"/>
                        <a:t>0.0950</a:t>
                      </a:r>
                    </a:p>
                  </a:txBody>
                  <a:tcPr/>
                </a:tc>
                <a:tc>
                  <a:txBody>
                    <a:bodyPr/>
                    <a:lstStyle/>
                    <a:p>
                      <a:r>
                        <a:rPr lang="en-US" dirty="0"/>
                        <a:t>0.0935</a:t>
                      </a:r>
                    </a:p>
                  </a:txBody>
                  <a:tcPr/>
                </a:tc>
                <a:tc>
                  <a:txBody>
                    <a:bodyPr/>
                    <a:lstStyle/>
                    <a:p>
                      <a:r>
                        <a:rPr lang="en-US" dirty="0"/>
                        <a:t>21.81</a:t>
                      </a:r>
                    </a:p>
                  </a:txBody>
                  <a:tcPr/>
                </a:tc>
                <a:extLst>
                  <a:ext uri="{0D108BD9-81ED-4DB2-BD59-A6C34878D82A}">
                    <a16:rowId xmlns:a16="http://schemas.microsoft.com/office/drawing/2014/main" val="2433391378"/>
                  </a:ext>
                </a:extLst>
              </a:tr>
              <a:tr h="370840">
                <a:tc>
                  <a:txBody>
                    <a:bodyPr/>
                    <a:lstStyle/>
                    <a:p>
                      <a:r>
                        <a:rPr lang="en-US" dirty="0"/>
                        <a:t>Gaussian</a:t>
                      </a:r>
                    </a:p>
                  </a:txBody>
                  <a:tcPr/>
                </a:tc>
                <a:tc>
                  <a:txBody>
                    <a:bodyPr/>
                    <a:lstStyle/>
                    <a:p>
                      <a:pPr marL="0" marR="0" algn="just">
                        <a:lnSpc>
                          <a:spcPct val="107000"/>
                        </a:lnSpc>
                        <a:spcBef>
                          <a:spcPts val="0"/>
                        </a:spcBef>
                        <a:spcAft>
                          <a:spcPts val="0"/>
                        </a:spcAft>
                      </a:pPr>
                      <a:r>
                        <a:rPr lang="en-US" sz="1800" dirty="0">
                          <a:effectLst/>
                        </a:rPr>
                        <a:t>Mean = 0</a:t>
                      </a:r>
                    </a:p>
                    <a:p>
                      <a:pPr marL="0" marR="0" algn="just">
                        <a:lnSpc>
                          <a:spcPct val="107000"/>
                        </a:lnSpc>
                        <a:spcBef>
                          <a:spcPts val="0"/>
                        </a:spcBef>
                        <a:spcAft>
                          <a:spcPts val="800"/>
                        </a:spcAft>
                      </a:pPr>
                      <a:r>
                        <a:rPr lang="en-US" sz="1800" dirty="0">
                          <a:effectLst/>
                        </a:rPr>
                        <a:t>Var = 0.01</a:t>
                      </a:r>
                      <a:endParaRPr lang="en-US" sz="1600" dirty="0">
                        <a:effectLst/>
                        <a:latin typeface="Calibri" panose="020F0502020204030204" pitchFamily="34" charset="0"/>
                        <a:ea typeface="SimSun" panose="02010600030101010101" pitchFamily="2" charset="-122"/>
                        <a:cs typeface="Vrinda" panose="020B0502040204020203" pitchFamily="34" charset="0"/>
                      </a:endParaRPr>
                    </a:p>
                  </a:txBody>
                  <a:tcPr marL="68580" marR="68580" marT="0" marB="0"/>
                </a:tc>
                <a:tc>
                  <a:txBody>
                    <a:bodyPr/>
                    <a:lstStyle/>
                    <a:p>
                      <a:r>
                        <a:rPr lang="en-US" dirty="0"/>
                        <a:t>0.1180</a:t>
                      </a:r>
                    </a:p>
                  </a:txBody>
                  <a:tcPr/>
                </a:tc>
                <a:tc>
                  <a:txBody>
                    <a:bodyPr/>
                    <a:lstStyle/>
                    <a:p>
                      <a:r>
                        <a:rPr lang="en-US" dirty="0"/>
                        <a:t>0.1869</a:t>
                      </a:r>
                    </a:p>
                  </a:txBody>
                  <a:tcPr/>
                </a:tc>
                <a:tc>
                  <a:txBody>
                    <a:bodyPr/>
                    <a:lstStyle/>
                    <a:p>
                      <a:r>
                        <a:rPr lang="en-US" dirty="0"/>
                        <a:t>20.31</a:t>
                      </a:r>
                    </a:p>
                  </a:txBody>
                  <a:tcPr/>
                </a:tc>
                <a:extLst>
                  <a:ext uri="{0D108BD9-81ED-4DB2-BD59-A6C34878D82A}">
                    <a16:rowId xmlns:a16="http://schemas.microsoft.com/office/drawing/2014/main" val="1407868065"/>
                  </a:ext>
                </a:extLst>
              </a:tr>
            </a:tbl>
          </a:graphicData>
        </a:graphic>
      </p:graphicFrame>
    </p:spTree>
    <p:extLst>
      <p:ext uri="{BB962C8B-B14F-4D97-AF65-F5344CB8AC3E}">
        <p14:creationId xmlns:p14="http://schemas.microsoft.com/office/powerpoint/2010/main" val="16949466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7246"/>
            <a:ext cx="8229600" cy="734030"/>
          </a:xfrm>
        </p:spPr>
        <p:txBody>
          <a:bodyPr>
            <a:noAutofit/>
          </a:bodyPr>
          <a:lstStyle/>
          <a:p>
            <a:r>
              <a:rPr lang="en-US" sz="2800" dirty="0">
                <a:solidFill>
                  <a:srgbClr val="0072BC"/>
                </a:solidFill>
              </a:rPr>
              <a:t>Problem 1: Wiener Filtering</a:t>
            </a:r>
          </a:p>
        </p:txBody>
      </p:sp>
      <p:sp>
        <p:nvSpPr>
          <p:cNvPr id="3" name="TextBox 2">
            <a:extLst>
              <a:ext uri="{FF2B5EF4-FFF2-40B4-BE49-F238E27FC236}">
                <a16:creationId xmlns:a16="http://schemas.microsoft.com/office/drawing/2014/main" id="{589C62E4-6F3F-4D61-8368-D12269E79D3A}"/>
              </a:ext>
            </a:extLst>
          </p:cNvPr>
          <p:cNvSpPr txBox="1"/>
          <p:nvPr/>
        </p:nvSpPr>
        <p:spPr>
          <a:xfrm>
            <a:off x="0" y="801276"/>
            <a:ext cx="2844048" cy="2585323"/>
          </a:xfrm>
          <a:prstGeom prst="rect">
            <a:avLst/>
          </a:prstGeom>
          <a:noFill/>
        </p:spPr>
        <p:txBody>
          <a:bodyPr wrap="none" rtlCol="0">
            <a:spAutoFit/>
          </a:bodyPr>
          <a:lstStyle/>
          <a:p>
            <a:r>
              <a:rPr lang="en-US" dirty="0"/>
              <a:t>Conditions:</a:t>
            </a:r>
          </a:p>
          <a:p>
            <a:pPr marL="285750" indent="-285750">
              <a:buFont typeface="Arial" panose="020B0604020202020204" pitchFamily="34" charset="0"/>
              <a:buChar char="•"/>
            </a:pPr>
            <a:r>
              <a:rPr lang="en-US" dirty="0"/>
              <a:t>PSF Used: Motion</a:t>
            </a:r>
          </a:p>
          <a:p>
            <a:pPr marL="285750" indent="-285750">
              <a:buFont typeface="Arial" panose="020B0604020202020204" pitchFamily="34" charset="0"/>
              <a:buChar char="•"/>
            </a:pPr>
            <a:r>
              <a:rPr lang="en-US" dirty="0"/>
              <a:t>Padding: Replicate Edges</a:t>
            </a:r>
          </a:p>
          <a:p>
            <a:pPr marL="285750" indent="-285750">
              <a:buFont typeface="Arial" panose="020B0604020202020204" pitchFamily="34" charset="0"/>
              <a:buChar char="•"/>
            </a:pPr>
            <a:r>
              <a:rPr lang="en-US" dirty="0"/>
              <a:t>Length = 20 pixels</a:t>
            </a:r>
          </a:p>
          <a:p>
            <a:pPr marL="285750" indent="-285750">
              <a:buFont typeface="Arial" panose="020B0604020202020204" pitchFamily="34" charset="0"/>
              <a:buChar char="•"/>
            </a:pPr>
            <a:r>
              <a:rPr lang="en-US" dirty="0"/>
              <a:t>Theta = 10 degrees</a:t>
            </a:r>
          </a:p>
          <a:p>
            <a:pPr marL="285750" indent="-285750">
              <a:buFont typeface="Arial" panose="020B0604020202020204" pitchFamily="34" charset="0"/>
              <a:buChar char="•"/>
            </a:pPr>
            <a:r>
              <a:rPr lang="en-US" dirty="0"/>
              <a:t>Noise Mean = 0</a:t>
            </a:r>
          </a:p>
          <a:p>
            <a:pPr marL="285750" indent="-285750">
              <a:buFont typeface="Arial" panose="020B0604020202020204" pitchFamily="34" charset="0"/>
              <a:buChar char="•"/>
            </a:pPr>
            <a:r>
              <a:rPr lang="en-US" dirty="0"/>
              <a:t>Noise Variance = 0.0001</a:t>
            </a:r>
          </a:p>
          <a:p>
            <a:pPr marL="285750" indent="-285750">
              <a:buFont typeface="Arial" panose="020B0604020202020204" pitchFamily="34" charset="0"/>
              <a:buChar char="•"/>
            </a:pPr>
            <a:r>
              <a:rPr lang="en-US" dirty="0" err="1"/>
              <a:t>k</a:t>
            </a:r>
            <a:r>
              <a:rPr lang="en-US" baseline="-25000" dirty="0" err="1"/>
              <a:t>optimum</a:t>
            </a:r>
            <a:r>
              <a:rPr lang="en-US" dirty="0"/>
              <a:t> = 0.0355</a:t>
            </a:r>
          </a:p>
          <a:p>
            <a:pPr marL="285750" indent="-285750">
              <a:buFont typeface="Arial" panose="020B0604020202020204" pitchFamily="34" charset="0"/>
              <a:buChar char="•"/>
            </a:pPr>
            <a:r>
              <a:rPr lang="en-US" dirty="0"/>
              <a:t>Estimated NSR = 0.0019 </a:t>
            </a:r>
          </a:p>
        </p:txBody>
      </p:sp>
      <p:pic>
        <p:nvPicPr>
          <p:cNvPr id="5" name="Picture 4">
            <a:extLst>
              <a:ext uri="{FF2B5EF4-FFF2-40B4-BE49-F238E27FC236}">
                <a16:creationId xmlns:a16="http://schemas.microsoft.com/office/drawing/2014/main" id="{24BB82D4-DC4F-4A44-AE6E-07FD2C01636A}"/>
              </a:ext>
            </a:extLst>
          </p:cNvPr>
          <p:cNvPicPr>
            <a:picLocks noChangeAspect="1"/>
          </p:cNvPicPr>
          <p:nvPr/>
        </p:nvPicPr>
        <p:blipFill>
          <a:blip r:embed="rId2"/>
          <a:stretch>
            <a:fillRect/>
          </a:stretch>
        </p:blipFill>
        <p:spPr>
          <a:xfrm>
            <a:off x="2891182" y="801276"/>
            <a:ext cx="6087422" cy="4543722"/>
          </a:xfrm>
          <a:prstGeom prst="rect">
            <a:avLst/>
          </a:prstGeom>
        </p:spPr>
      </p:pic>
    </p:spTree>
    <p:extLst>
      <p:ext uri="{BB962C8B-B14F-4D97-AF65-F5344CB8AC3E}">
        <p14:creationId xmlns:p14="http://schemas.microsoft.com/office/powerpoint/2010/main" val="9952462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8146</TotalTime>
  <Words>1645</Words>
  <Application>Microsoft Office PowerPoint</Application>
  <PresentationFormat>On-screen Show (4:3)</PresentationFormat>
  <Paragraphs>359</Paragraphs>
  <Slides>34</Slides>
  <Notes>1</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34</vt:i4>
      </vt:variant>
    </vt:vector>
  </HeadingPairs>
  <TitlesOfParts>
    <vt:vector size="39" baseType="lpstr">
      <vt:lpstr>Arial</vt:lpstr>
      <vt:lpstr>Calibri</vt:lpstr>
      <vt:lpstr>Helvetica</vt:lpstr>
      <vt:lpstr>Office Theme</vt:lpstr>
      <vt:lpstr>Custom Design</vt:lpstr>
      <vt:lpstr>ECE5584 – Digital Image Processing Homework 3 Fall 2019</vt:lpstr>
      <vt:lpstr>Top-Level runHW3.m Code</vt:lpstr>
      <vt:lpstr>Original Image: Lena</vt:lpstr>
      <vt:lpstr>Generate Noisy Images</vt:lpstr>
      <vt:lpstr>Problem 1: Wiener Filtering</vt:lpstr>
      <vt:lpstr>Problem 1: Weiner Filtering</vt:lpstr>
      <vt:lpstr>Generate Noisy Images: “Lena”</vt:lpstr>
      <vt:lpstr>Problem 1: Wiener Filtering Results</vt:lpstr>
      <vt:lpstr>Problem 1: Wiener Filtering</vt:lpstr>
      <vt:lpstr>Problem 1: Wiener Filtering</vt:lpstr>
      <vt:lpstr>Problem 1: Wiener Filtering</vt:lpstr>
      <vt:lpstr>Problem 1: Wiener Filtering</vt:lpstr>
      <vt:lpstr>Problem 1: Wiener Filtering</vt:lpstr>
      <vt:lpstr>Problem 1: Wiener Filtering</vt:lpstr>
      <vt:lpstr>Problem 1: Wiener Filtering Discussion</vt:lpstr>
      <vt:lpstr>Problem 2: BM3D Filtering</vt:lpstr>
      <vt:lpstr>Problem 2: BM3D Filtering Results</vt:lpstr>
      <vt:lpstr>Problem 2: BM3D Filtering</vt:lpstr>
      <vt:lpstr>Problem 2: BM3D Filtering</vt:lpstr>
      <vt:lpstr>Problem 2: BM3D Filtering</vt:lpstr>
      <vt:lpstr>Problem 2: BM3D Filtering</vt:lpstr>
      <vt:lpstr>Problem 2: BM3D Filtering</vt:lpstr>
      <vt:lpstr>Problem 2: BM3D Filtering</vt:lpstr>
      <vt:lpstr>Problem 2: BM3D Filtering Discussion</vt:lpstr>
      <vt:lpstr>Bonus: Non Local Means Filtering</vt:lpstr>
      <vt:lpstr>Bonus: Non Local Means Filtering Results</vt:lpstr>
      <vt:lpstr>Bonus: Non-Local Means Filtering</vt:lpstr>
      <vt:lpstr>Bonus: Non-Local Means Filtering</vt:lpstr>
      <vt:lpstr>Bonus: Non-Local Means Filtering</vt:lpstr>
      <vt:lpstr>Bonus: Non-Local Means Filtering</vt:lpstr>
      <vt:lpstr>Bonus: Non-Local Means Filtering</vt:lpstr>
      <vt:lpstr>Bonus: Non-Local Means Filtering</vt:lpstr>
      <vt:lpstr>Bonus: NLM Filtering Discussion</vt:lpstr>
      <vt:lpstr>Conclusion</vt:lpstr>
    </vt:vector>
  </TitlesOfParts>
  <Company>University of Missouri - Kansas City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UMKC Faculty and Staff</dc:creator>
  <cp:lastModifiedBy>Matt Kayrish</cp:lastModifiedBy>
  <cp:revision>4</cp:revision>
  <dcterms:created xsi:type="dcterms:W3CDTF">2014-01-29T16:55:47Z</dcterms:created>
  <dcterms:modified xsi:type="dcterms:W3CDTF">2019-10-21T20:03:50Z</dcterms:modified>
</cp:coreProperties>
</file>